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921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922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92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3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93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937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937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937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FEB54BA-0C4F-40B5-9C75-060432CA157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467DE-66C1-45B1-8BEF-2A358692D2D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63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1B717-A686-4B5F-B9A2-F30F099C928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90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960A7A67-3D0D-49C9-9C07-B62DE075D00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5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3E233-3B7F-4832-8BFD-C26CEDDD5EC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52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7F8C4-4EB0-44BF-AC68-22276BAD344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40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D7CD1-551B-4481-9D0D-A494140EADE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82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97DC3-0631-44A0-B677-873A396C625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30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875A6-3FC8-4021-9519-CCFD6AD06F8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54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EAEAD-FA5C-42DF-86DE-27EA91FDD05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49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47A2E-5CF2-4965-A1F8-689F607CEF3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81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3C30E-3E7A-4993-9F01-3CA2F912C4A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23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819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19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20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21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1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1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1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2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2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2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2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2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2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2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2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2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2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3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3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3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3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3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3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3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3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3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3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6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6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6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6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6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6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6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6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6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6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7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7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7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7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7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7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7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7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7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8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8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8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8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8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8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8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8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8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8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1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1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1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1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1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1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1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1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1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1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2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2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2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2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2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2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2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2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2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2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3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4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4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83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83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83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83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20F6C6C-2093-4730-A1A6-295DA79AD09B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3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Ausreisser (2003)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Ulrike Grote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Post-film tasks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925638"/>
            <a:ext cx="8540750" cy="1143000"/>
          </a:xfrm>
        </p:spPr>
        <p:txBody>
          <a:bodyPr/>
          <a:lstStyle/>
          <a:p>
            <a:r>
              <a:rPr lang="de-DE" sz="4000"/>
              <a:t>1. Wähle eine der beiden Hauptfiguren (Yuri/Walter) und beschreibe die Handlung des Films aus ihrer Sicht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917575"/>
            <a:ext cx="8540750" cy="1143000"/>
          </a:xfrm>
        </p:spPr>
        <p:txBody>
          <a:bodyPr/>
          <a:lstStyle/>
          <a:p>
            <a:r>
              <a:rPr lang="de-DE" sz="4000"/>
              <a:t>2. Hier siehst Du vier „Schlüsselszenen“ aus dem Film. Versuche, jede Szene mit Deinen eigenen Worten zu beschreiben</a:t>
            </a:r>
          </a:p>
        </p:txBody>
      </p:sp>
      <p:pic>
        <p:nvPicPr>
          <p:cNvPr id="21508" name="Picture 4" descr="Clipboard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28797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lipboard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97200"/>
            <a:ext cx="28797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lipboard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97425"/>
            <a:ext cx="28654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lipboard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97425"/>
            <a:ext cx="28654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/>
              <a:t>3. Beschreibe die unterschiedliche Stimmung auf diesen drei Bildern</a:t>
            </a:r>
          </a:p>
        </p:txBody>
      </p:sp>
      <p:pic>
        <p:nvPicPr>
          <p:cNvPr id="22532" name="Picture 4" descr="Clipboard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38893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lipboard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01963"/>
            <a:ext cx="388778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lipboard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388778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925638"/>
            <a:ext cx="8540750" cy="1143000"/>
          </a:xfrm>
        </p:spPr>
        <p:txBody>
          <a:bodyPr/>
          <a:lstStyle/>
          <a:p>
            <a:r>
              <a:rPr lang="de-DE" sz="4000"/>
              <a:t>4. Yuri ist Walters Sohn, aber die Beziehung zwischen den beiden ist ungewöhnlich. Beschreibe die Beziehung zwischen Dir und Deinen Eltern. Was ist ähnlich? Was ist anders?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65275"/>
            <a:ext cx="8540750" cy="1143000"/>
          </a:xfrm>
        </p:spPr>
        <p:txBody>
          <a:bodyPr/>
          <a:lstStyle/>
          <a:p>
            <a:r>
              <a:rPr lang="de-DE" sz="4000"/>
              <a:t>5. Walter ist Yuris Vater. Yuris Mutter heißt Kathrin. Sie wird im Film nur auf Fotos gezeigt. Versuche, Dir Kathrin vorzustellen. Wie würdest Du sie beschreiben</a:t>
            </a:r>
          </a:p>
        </p:txBody>
      </p:sp>
      <p:pic>
        <p:nvPicPr>
          <p:cNvPr id="23556" name="Picture 4" descr="Clipboard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816350"/>
            <a:ext cx="46101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79" name="Group 79"/>
          <p:cNvGraphicFramePr>
            <a:graphicFrameLocks noGrp="1"/>
          </p:cNvGraphicFramePr>
          <p:nvPr/>
        </p:nvGraphicFramePr>
        <p:xfrm>
          <a:off x="1647825" y="2924175"/>
          <a:ext cx="5848350" cy="1009650"/>
        </p:xfrm>
        <a:graphic>
          <a:graphicData uri="http://schemas.openxmlformats.org/drawingml/2006/table">
            <a:tbl>
              <a:tblPr/>
              <a:tblGrid>
                <a:gridCol w="1462088"/>
                <a:gridCol w="1462087"/>
                <a:gridCol w="1462088"/>
                <a:gridCol w="1462087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jung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alt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liebevoll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ausgeflippt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hübsch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freundlich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unfreundlich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distanziert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offenherzig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reiselustig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traditionell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…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846138"/>
            <a:ext cx="8540750" cy="1143000"/>
          </a:xfrm>
        </p:spPr>
        <p:txBody>
          <a:bodyPr/>
          <a:lstStyle/>
          <a:p>
            <a:r>
              <a:rPr lang="de-DE" sz="4000"/>
              <a:t>6. Hier siehst Du einen Dialog aus dem Film. Vervollständige die Lücken, indem Du die richtigen Wörter einträgst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852738"/>
            <a:ext cx="8540750" cy="3246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000"/>
              <a:t>„_____ Born!“</a:t>
            </a:r>
          </a:p>
          <a:p>
            <a:pPr>
              <a:lnSpc>
                <a:spcPct val="80000"/>
              </a:lnSpc>
            </a:pPr>
            <a:r>
              <a:rPr lang="de-DE" sz="2000"/>
              <a:t>„Ja?“</a:t>
            </a:r>
          </a:p>
          <a:p>
            <a:pPr>
              <a:lnSpc>
                <a:spcPct val="80000"/>
              </a:lnSpc>
            </a:pPr>
            <a:r>
              <a:rPr lang="de-DE" sz="2000"/>
              <a:t>„Mein Name ___ Walter Dahlmann“</a:t>
            </a:r>
          </a:p>
          <a:p>
            <a:pPr>
              <a:lnSpc>
                <a:spcPct val="80000"/>
              </a:lnSpc>
            </a:pPr>
            <a:r>
              <a:rPr lang="de-DE" sz="2000"/>
              <a:t>„Ah! Würdest Du einen Augenblick _______? Ich _______ in einer Minute, ja? Herr Dahlmann, ich ______ ein paar __________ über Sie eingeholt und ich ___________ eigentlich von Vornherein, dass Sie _______ zu uns _________. Und dass Sie jetzt noch eine _______   _______ zu spät sind, das rundet das ________ ab. Guten _____!“</a:t>
            </a:r>
          </a:p>
          <a:p>
            <a:pPr>
              <a:lnSpc>
                <a:spcPct val="80000"/>
              </a:lnSpc>
            </a:pPr>
            <a:r>
              <a:rPr lang="de-DE" sz="2000"/>
              <a:t>„_________ Minuten!“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925638"/>
            <a:ext cx="8540750" cy="1143000"/>
          </a:xfrm>
        </p:spPr>
        <p:txBody>
          <a:bodyPr/>
          <a:lstStyle/>
          <a:p>
            <a:r>
              <a:rPr lang="de-DE" sz="4000"/>
              <a:t>7. Wähle einen Mitschüler/eine Mitschülerin aus. Gemeinsam sollt Ihr einen alternativen Dialog einüben, in dem Walter erfolgreicher ist als im Film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8. Welcher Titel passt zu welchem Bild?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628775"/>
            <a:ext cx="8540750" cy="44989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de-DE" sz="2400"/>
              <a:t>Walter hört sich eine ________ auf dem Anrufbeantworter in Kathrins ________ an</a:t>
            </a:r>
          </a:p>
          <a:p>
            <a:pPr marL="609600" indent="-609600">
              <a:lnSpc>
                <a:spcPct val="90000"/>
              </a:lnSpc>
            </a:pPr>
            <a:r>
              <a:rPr lang="de-DE" sz="2400"/>
              <a:t>Walter wechselt eine ______________ für Kathrins ______________ aus</a:t>
            </a:r>
          </a:p>
          <a:p>
            <a:pPr marL="609600" indent="-609600">
              <a:lnSpc>
                <a:spcPct val="90000"/>
              </a:lnSpc>
            </a:pPr>
            <a:r>
              <a:rPr lang="de-DE" sz="2400"/>
              <a:t>Yuri kann in Walters _______ nicht einschlafen, weil ihm sein ____________ fehlt</a:t>
            </a:r>
          </a:p>
          <a:p>
            <a:pPr marL="609600" indent="-609600">
              <a:lnSpc>
                <a:spcPct val="90000"/>
              </a:lnSpc>
            </a:pPr>
            <a:r>
              <a:rPr lang="de-DE" sz="2400"/>
              <a:t>Walter löscht die ________________ mit Wasser, weil ihm das _____________ angebrannt ist</a:t>
            </a:r>
          </a:p>
          <a:p>
            <a:pPr marL="609600" indent="-609600">
              <a:lnSpc>
                <a:spcPct val="90000"/>
              </a:lnSpc>
            </a:pPr>
            <a:r>
              <a:rPr lang="de-DE" sz="2400"/>
              <a:t>Walter unterhält sich im __________________ mit Yuris ____________</a:t>
            </a:r>
          </a:p>
          <a:p>
            <a:pPr marL="609600" indent="-609600">
              <a:lnSpc>
                <a:spcPct val="90000"/>
              </a:lnSpc>
            </a:pPr>
            <a:r>
              <a:rPr lang="de-DE" sz="2400"/>
              <a:t>Walter bügelt sein _________, weil er heute ein wichtiges ________________ hat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Pre-film tasks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lipboard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52475"/>
            <a:ext cx="28797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lipboard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752475"/>
            <a:ext cx="28527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lipboard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52700"/>
            <a:ext cx="286543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Clipboard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52700"/>
            <a:ext cx="28797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Clipboard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52925"/>
            <a:ext cx="286543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Clipboard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52925"/>
            <a:ext cx="28654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23" name="Group 79"/>
          <p:cNvGraphicFramePr>
            <a:graphicFrameLocks noGrp="1"/>
          </p:cNvGraphicFramePr>
          <p:nvPr/>
        </p:nvGraphicFramePr>
        <p:xfrm>
          <a:off x="1647825" y="2755900"/>
          <a:ext cx="5849938" cy="1346200"/>
        </p:xfrm>
        <a:graphic>
          <a:graphicData uri="http://schemas.openxmlformats.org/drawingml/2006/table">
            <a:tbl>
              <a:tblPr/>
              <a:tblGrid>
                <a:gridCol w="1668463"/>
                <a:gridCol w="2514600"/>
                <a:gridCol w="1666875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Glühbirne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Hemd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Männchen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Wohnung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Klassenzimmer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Nachricht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Spiegelei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Nachbarin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Bett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Bratpfanne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Vorstellungsgespräch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Lehrer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9. Welche Sätze gehören zusammen?</a:t>
            </a:r>
          </a:p>
        </p:txBody>
      </p:sp>
      <p:graphicFrame>
        <p:nvGraphicFramePr>
          <p:cNvPr id="32872" name="Group 104"/>
          <p:cNvGraphicFramePr>
            <a:graphicFrameLocks noGrp="1"/>
          </p:cNvGraphicFramePr>
          <p:nvPr>
            <p:ph idx="1"/>
          </p:nvPr>
        </p:nvGraphicFramePr>
        <p:xfrm>
          <a:off x="301625" y="1600200"/>
          <a:ext cx="8540750" cy="4615815"/>
        </p:xfrm>
        <a:graphic>
          <a:graphicData uri="http://schemas.openxmlformats.org/drawingml/2006/table">
            <a:tbl>
              <a:tblPr/>
              <a:tblGrid>
                <a:gridCol w="4270375"/>
                <a:gridCol w="4270375"/>
              </a:tblGrid>
              <a:tr h="561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Walter kennt Yuri nicht…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...weil Walter beim Kochen telefoniert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Walter bekommt den Job als Architekt nicht…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…weil Yuri zur Eislaufbahn gegangen ist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Walter kann Yuri in der Schule nicht finden…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…weil Yuri seit der Geburt bei seiner Mutter lebt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Yuri spielt Walters Goldfisch etwas auf der Flöte vor…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…weil Yuri ihm verrät, wo der Schlüssel versteckt ist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Walter kann Kathrins Wohnungstür öffnen…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…weil er zu spät zum Vorstellungsgespräch kommt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Walter fährt mit dem Fahrrad zu Kathrins Wohnung…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…weil sie bei einem Unfall ums Leben gekommen ist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Yuris Mutter ist nicht bei ihm im Krankenhaus…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…damit er sich nicht so einsam fühlt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Yuris Abendessen brennt in der Bratpfanne an…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…weil er Yuris Männchen holen will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925638"/>
            <a:ext cx="8540750" cy="1143000"/>
          </a:xfrm>
        </p:spPr>
        <p:txBody>
          <a:bodyPr/>
          <a:lstStyle/>
          <a:p>
            <a:r>
              <a:rPr lang="de-DE" sz="4000"/>
              <a:t>10. Nach seinem Unfall hat Yuri sein Gedächtnis verloren. Versuche, ihm als sein Vater die Handlung des Film in der Vergangenheit zu erzählen, damit er sich erinnert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57338"/>
            <a:ext cx="8540750" cy="1143000"/>
          </a:xfrm>
        </p:spPr>
        <p:txBody>
          <a:bodyPr/>
          <a:lstStyle/>
          <a:p>
            <a:r>
              <a:rPr lang="de-DE" sz="4000"/>
              <a:t>11. Der Film spielt in der Hafenstadt Hamburg, die im Norden Deutschlands liegt. Suche Informationen zu Hamburg und schreibe eine Kurzbeschreibung der Stadt</a:t>
            </a:r>
          </a:p>
        </p:txBody>
      </p:sp>
      <p:pic>
        <p:nvPicPr>
          <p:cNvPr id="35845" name="Picture 5" descr="Port_hamburg_panora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76750"/>
            <a:ext cx="87852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1. Erster Eindruck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Was für ein Film ist Ausreisser?</a:t>
            </a:r>
          </a:p>
          <a:p>
            <a:r>
              <a:rPr lang="de-DE"/>
              <a:t>Wann spielt der Film?</a:t>
            </a:r>
          </a:p>
          <a:p>
            <a:r>
              <a:rPr lang="de-DE"/>
              <a:t>Welche für Themen behandelt der Film?</a:t>
            </a:r>
          </a:p>
          <a:p>
            <a:r>
              <a:rPr lang="de-DE"/>
              <a:t>Für wen ist der Film gedacht?</a:t>
            </a:r>
          </a:p>
          <a:p>
            <a:r>
              <a:rPr lang="de-DE"/>
              <a:t>Welche Orte kommen in dem Film vor?</a:t>
            </a:r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 Die Hauptfiguren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Welchen Beruf üben die Personen auf den Bildern aus?</a:t>
            </a:r>
          </a:p>
        </p:txBody>
      </p:sp>
      <p:pic>
        <p:nvPicPr>
          <p:cNvPr id="11268" name="Picture 4" descr="Clipboard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287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lipboard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781300"/>
            <a:ext cx="285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lipboard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81300"/>
            <a:ext cx="2870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lipboard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28575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Clipboard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08500"/>
            <a:ext cx="2870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Clipboard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85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Szenen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/>
              <a:t>Welcher Satz gehört zu welchem Bild?</a:t>
            </a:r>
          </a:p>
          <a:p>
            <a:pPr lvl="1"/>
            <a:r>
              <a:rPr lang="de-DE" sz="2400"/>
              <a:t>„Guten Morgen! Ich habe um halb neun einen Termin.“</a:t>
            </a:r>
          </a:p>
          <a:p>
            <a:pPr lvl="1"/>
            <a:r>
              <a:rPr lang="de-DE" sz="2400"/>
              <a:t>„Was soll das denn?“</a:t>
            </a:r>
          </a:p>
          <a:p>
            <a:pPr lvl="1"/>
            <a:r>
              <a:rPr lang="de-DE" sz="2400"/>
              <a:t>„Sein Zustand ist kritisch. Wir können nur warten.“</a:t>
            </a:r>
          </a:p>
          <a:p>
            <a:pPr lvl="1"/>
            <a:r>
              <a:rPr lang="de-DE" sz="2400"/>
              <a:t>„Ich hasse Kinder!“</a:t>
            </a:r>
          </a:p>
          <a:p>
            <a:pPr lvl="1"/>
            <a:r>
              <a:rPr lang="de-DE" sz="2400"/>
              <a:t>„Hallo Kathrin, hier ist Walter!“</a:t>
            </a:r>
          </a:p>
          <a:p>
            <a:pPr lvl="1"/>
            <a:r>
              <a:rPr lang="de-DE" sz="2400"/>
              <a:t>„Mann, hast Du kalte Hände!“</a:t>
            </a:r>
          </a:p>
          <a:p>
            <a:pPr lvl="1"/>
            <a:r>
              <a:rPr lang="de-DE" sz="2400"/>
              <a:t>„Hast Du kein Auto?“</a:t>
            </a:r>
          </a:p>
          <a:p>
            <a:pPr lvl="1"/>
            <a:r>
              <a:rPr lang="de-DE" sz="2400"/>
              <a:t>„Geh wieder ins Bett!“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Welcher Satz gehört zu welchem Bild?</a:t>
            </a:r>
          </a:p>
        </p:txBody>
      </p:sp>
      <p:pic>
        <p:nvPicPr>
          <p:cNvPr id="13316" name="Picture 4" descr="Clipboard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285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lipboard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28829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lipboard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73238"/>
            <a:ext cx="28448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Clipboard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28448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Clipboard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429000"/>
            <a:ext cx="2870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Clipboard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29000"/>
            <a:ext cx="2870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Clipboard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084763"/>
            <a:ext cx="2870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Clipboard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84763"/>
            <a:ext cx="2870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/>
              <a:t>4. Walter und Yuri verbindet eine besondere Beziehung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Welcher Titel passt zu welcher Szene?</a:t>
            </a:r>
          </a:p>
          <a:p>
            <a:pPr lvl="1"/>
            <a:r>
              <a:rPr lang="de-DE"/>
              <a:t>Walter kocht Abendessen für Yuri</a:t>
            </a:r>
          </a:p>
          <a:p>
            <a:pPr lvl="1"/>
            <a:r>
              <a:rPr lang="de-DE"/>
              <a:t>Walter schläft an Yuris Krankenbett</a:t>
            </a:r>
          </a:p>
          <a:p>
            <a:pPr lvl="1"/>
            <a:r>
              <a:rPr lang="de-DE"/>
              <a:t>Walter und Yuri gehen Schlittschuhlaufen</a:t>
            </a:r>
          </a:p>
          <a:p>
            <a:pPr lvl="1"/>
            <a:r>
              <a:rPr lang="de-DE"/>
              <a:t>Walter und Yuri kommen zu spät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Welcher Titel passt zu welcher Szene?</a:t>
            </a:r>
          </a:p>
        </p:txBody>
      </p:sp>
      <p:pic>
        <p:nvPicPr>
          <p:cNvPr id="15364" name="Picture 4" descr="Clipboard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28448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lipboard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57338"/>
            <a:ext cx="285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lipboard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2870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Clipboard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285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5. Richtig oder falsch?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de-DE" sz="2800"/>
              <a:t>Welche Aussage stimmt/stimmt nicht?</a:t>
            </a:r>
          </a:p>
          <a:p>
            <a:pPr marL="990600" lvl="1" indent="-533400">
              <a:lnSpc>
                <a:spcPct val="80000"/>
              </a:lnSpc>
            </a:pPr>
            <a:r>
              <a:rPr lang="de-DE" sz="2400"/>
              <a:t>Yuri ist Walters Sohn</a:t>
            </a:r>
          </a:p>
          <a:p>
            <a:pPr marL="990600" lvl="1" indent="-533400">
              <a:lnSpc>
                <a:spcPct val="80000"/>
              </a:lnSpc>
            </a:pPr>
            <a:r>
              <a:rPr lang="de-DE" sz="2400"/>
              <a:t>Walter ist Yuris Onkel</a:t>
            </a:r>
          </a:p>
          <a:p>
            <a:pPr marL="990600" lvl="1" indent="-533400">
              <a:lnSpc>
                <a:spcPct val="80000"/>
              </a:lnSpc>
            </a:pPr>
            <a:r>
              <a:rPr lang="de-DE" sz="2400"/>
              <a:t>Walter ist von Beruf Busfahrer</a:t>
            </a:r>
          </a:p>
          <a:p>
            <a:pPr marL="990600" lvl="1" indent="-533400">
              <a:lnSpc>
                <a:spcPct val="80000"/>
              </a:lnSpc>
            </a:pPr>
            <a:r>
              <a:rPr lang="de-DE" sz="2400"/>
              <a:t>Yuri geht lieber in die Schule als zur Eislaufbahn</a:t>
            </a:r>
          </a:p>
          <a:p>
            <a:pPr marL="990600" lvl="1" indent="-533400">
              <a:lnSpc>
                <a:spcPct val="80000"/>
              </a:lnSpc>
            </a:pPr>
            <a:r>
              <a:rPr lang="de-DE" sz="2400"/>
              <a:t>Walter sucht einen Job</a:t>
            </a:r>
          </a:p>
          <a:p>
            <a:pPr marL="990600" lvl="1" indent="-533400">
              <a:lnSpc>
                <a:spcPct val="80000"/>
              </a:lnSpc>
            </a:pPr>
            <a:r>
              <a:rPr lang="de-DE" sz="2400"/>
              <a:t>Yuri spielt Flöte für Walters Goldfisch</a:t>
            </a:r>
          </a:p>
          <a:p>
            <a:pPr marL="990600" lvl="1" indent="-533400">
              <a:lnSpc>
                <a:spcPct val="80000"/>
              </a:lnSpc>
            </a:pPr>
            <a:r>
              <a:rPr lang="de-DE" sz="2400"/>
              <a:t>Yuris Mutter hatte einen Unfall mit dem Fahrrad</a:t>
            </a:r>
          </a:p>
          <a:p>
            <a:pPr marL="990600" lvl="1" indent="-533400">
              <a:lnSpc>
                <a:spcPct val="80000"/>
              </a:lnSpc>
            </a:pPr>
            <a:r>
              <a:rPr lang="de-DE" sz="2400"/>
              <a:t>Walter lässt Yuris Abendessen anbrennen</a:t>
            </a:r>
          </a:p>
          <a:p>
            <a:pPr marL="990600" lvl="1" indent="-533400">
              <a:lnSpc>
                <a:spcPct val="80000"/>
              </a:lnSpc>
            </a:pPr>
            <a:r>
              <a:rPr lang="de-DE" sz="2400"/>
              <a:t>Yuri kann bereits alleine einschlafen</a:t>
            </a:r>
          </a:p>
          <a:p>
            <a:pPr marL="990600" lvl="1" indent="-533400">
              <a:lnSpc>
                <a:spcPct val="80000"/>
              </a:lnSpc>
            </a:pPr>
            <a:r>
              <a:rPr lang="de-DE" sz="2400"/>
              <a:t>Walters Interview in der Architekturfirma ist erfolgreich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lken">
  <a:themeElements>
    <a:clrScheme name="Wolken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Wolke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lken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lken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0</TotalTime>
  <Words>784</Words>
  <Application>Microsoft Office PowerPoint</Application>
  <PresentationFormat>On-screen Show (4:3)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Tahoma</vt:lpstr>
      <vt:lpstr>Times New Roman</vt:lpstr>
      <vt:lpstr>Wingdings</vt:lpstr>
      <vt:lpstr>Wolken</vt:lpstr>
      <vt:lpstr>Ausreisser (2003)</vt:lpstr>
      <vt:lpstr>Pre-film tasks</vt:lpstr>
      <vt:lpstr>1. Erster Eindruck</vt:lpstr>
      <vt:lpstr>2. Die Hauptfiguren</vt:lpstr>
      <vt:lpstr>3. Szenen</vt:lpstr>
      <vt:lpstr>Welcher Satz gehört zu welchem Bild?</vt:lpstr>
      <vt:lpstr>4. Walter und Yuri verbindet eine besondere Beziehung</vt:lpstr>
      <vt:lpstr>Welcher Titel passt zu welcher Szene?</vt:lpstr>
      <vt:lpstr>5. Richtig oder falsch?</vt:lpstr>
      <vt:lpstr>Post-film tasks</vt:lpstr>
      <vt:lpstr>1. Wähle eine der beiden Hauptfiguren (Yuri/Walter) und beschreibe die Handlung des Films aus ihrer Sicht</vt:lpstr>
      <vt:lpstr>2. Hier siehst Du vier „Schlüsselszenen“ aus dem Film. Versuche, jede Szene mit Deinen eigenen Worten zu beschreiben</vt:lpstr>
      <vt:lpstr>3. Beschreibe die unterschiedliche Stimmung auf diesen drei Bildern</vt:lpstr>
      <vt:lpstr>4. Yuri ist Walters Sohn, aber die Beziehung zwischen den beiden ist ungewöhnlich. Beschreibe die Beziehung zwischen Dir und Deinen Eltern. Was ist ähnlich? Was ist anders?</vt:lpstr>
      <vt:lpstr>5. Walter ist Yuris Vater. Yuris Mutter heißt Kathrin. Sie wird im Film nur auf Fotos gezeigt. Versuche, Dir Kathrin vorzustellen. Wie würdest Du sie beschreiben</vt:lpstr>
      <vt:lpstr>PowerPoint Presentation</vt:lpstr>
      <vt:lpstr>6. Hier siehst Du einen Dialog aus dem Film. Vervollständige die Lücken, indem Du die richtigen Wörter einträgst</vt:lpstr>
      <vt:lpstr>7. Wähle einen Mitschüler/eine Mitschülerin aus. Gemeinsam sollt Ihr einen alternativen Dialog einüben, in dem Walter erfolgreicher ist als im Film</vt:lpstr>
      <vt:lpstr>8. Welcher Titel passt zu welchem Bild?</vt:lpstr>
      <vt:lpstr>PowerPoint Presentation</vt:lpstr>
      <vt:lpstr>PowerPoint Presentation</vt:lpstr>
      <vt:lpstr>9. Welche Sätze gehören zusammen?</vt:lpstr>
      <vt:lpstr>10. Nach seinem Unfall hat Yuri sein Gedächtnis verloren. Versuche, ihm als sein Vater die Handlung des Film in der Vergangenheit zu erzählen, damit er sich erinnert</vt:lpstr>
      <vt:lpstr>11. Der Film spielt in der Hafenstadt Hamburg, die im Norden Deutschlands liegt. Suche Informationen zu Hamburg und schreibe eine Kurzbeschreibung der Stadt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Jotun</dc:creator>
  <cp:lastModifiedBy>Mark Dawes</cp:lastModifiedBy>
  <cp:revision>11</cp:revision>
  <dcterms:created xsi:type="dcterms:W3CDTF">2013-03-05T09:39:32Z</dcterms:created>
  <dcterms:modified xsi:type="dcterms:W3CDTF">2013-03-05T18:24:14Z</dcterms:modified>
</cp:coreProperties>
</file>