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7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75" r:id="rId12"/>
    <p:sldId id="276" r:id="rId13"/>
    <p:sldId id="264" r:id="rId14"/>
    <p:sldId id="265" r:id="rId15"/>
    <p:sldId id="274" r:id="rId16"/>
    <p:sldId id="277" r:id="rId17"/>
    <p:sldId id="266" r:id="rId18"/>
    <p:sldId id="273" r:id="rId19"/>
    <p:sldId id="271" r:id="rId20"/>
    <p:sldId id="267" r:id="rId21"/>
    <p:sldId id="26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image" Target="../media/image35.jpg"/><Relationship Id="rId4" Type="http://schemas.openxmlformats.org/officeDocument/2006/relationships/image" Target="../media/image38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3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2.jpeg"/><Relationship Id="rId1" Type="http://schemas.openxmlformats.org/officeDocument/2006/relationships/image" Target="../media/image35.jpg"/><Relationship Id="rId5" Type="http://schemas.openxmlformats.org/officeDocument/2006/relationships/image" Target="../media/image38.jpeg"/><Relationship Id="rId4" Type="http://schemas.openxmlformats.org/officeDocument/2006/relationships/image" Target="../media/image37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5E6BB8-0994-E94F-9587-E9779E405710}" type="doc">
      <dgm:prSet loTypeId="urn:microsoft.com/office/officeart/2008/layout/BendingPictureCaption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D46E48B-20D2-FB48-AC3F-551502B0EFDA}">
      <dgm:prSet phldrT="[Texto]"/>
      <dgm:spPr/>
      <dgm:t>
        <a:bodyPr/>
        <a:lstStyle/>
        <a:p>
          <a:r>
            <a:rPr lang="es-ES" dirty="0" err="1" smtClean="0"/>
            <a:t>Ingelesa</a:t>
          </a:r>
          <a:endParaRPr lang="es-ES" dirty="0"/>
        </a:p>
      </dgm:t>
    </dgm:pt>
    <dgm:pt modelId="{582654DA-8474-BD44-AFEF-332A13D46AF5}" type="parTrans" cxnId="{715BBF3C-2F98-2C40-9A76-EF83B064B7EE}">
      <dgm:prSet/>
      <dgm:spPr/>
      <dgm:t>
        <a:bodyPr/>
        <a:lstStyle/>
        <a:p>
          <a:endParaRPr lang="es-ES"/>
        </a:p>
      </dgm:t>
    </dgm:pt>
    <dgm:pt modelId="{F87A6608-71E1-F64C-B62C-DF00D6B43A58}" type="sibTrans" cxnId="{715BBF3C-2F98-2C40-9A76-EF83B064B7EE}">
      <dgm:prSet/>
      <dgm:spPr/>
      <dgm:t>
        <a:bodyPr/>
        <a:lstStyle/>
        <a:p>
          <a:endParaRPr lang="es-ES"/>
        </a:p>
      </dgm:t>
    </dgm:pt>
    <dgm:pt modelId="{65A692F6-C2B4-6845-B495-D407DD1D9355}">
      <dgm:prSet phldrT="[Texto]"/>
      <dgm:spPr/>
      <dgm:t>
        <a:bodyPr/>
        <a:lstStyle/>
        <a:p>
          <a:r>
            <a:rPr lang="en-GB" noProof="0" dirty="0" err="1" smtClean="0"/>
            <a:t>Portugesa</a:t>
          </a:r>
          <a:endParaRPr lang="es-ES" dirty="0"/>
        </a:p>
      </dgm:t>
    </dgm:pt>
    <dgm:pt modelId="{37F54C09-A90B-7144-9CD6-7E1E7B4E9B1D}" type="parTrans" cxnId="{695BC5F1-866F-034E-B791-B1355A3E2651}">
      <dgm:prSet/>
      <dgm:spPr/>
      <dgm:t>
        <a:bodyPr/>
        <a:lstStyle/>
        <a:p>
          <a:endParaRPr lang="es-ES"/>
        </a:p>
      </dgm:t>
    </dgm:pt>
    <dgm:pt modelId="{A1E7151F-FE89-4E4C-9175-F2E822B0428C}" type="sibTrans" cxnId="{695BC5F1-866F-034E-B791-B1355A3E2651}">
      <dgm:prSet/>
      <dgm:spPr/>
      <dgm:t>
        <a:bodyPr/>
        <a:lstStyle/>
        <a:p>
          <a:endParaRPr lang="es-ES"/>
        </a:p>
      </dgm:t>
    </dgm:pt>
    <dgm:pt modelId="{57786844-0AB5-EB48-857F-C49AD473A6B6}">
      <dgm:prSet/>
      <dgm:spPr/>
      <dgm:t>
        <a:bodyPr/>
        <a:lstStyle/>
        <a:p>
          <a:r>
            <a:rPr lang="es-ES" dirty="0" err="1" smtClean="0"/>
            <a:t>Frantsesa</a:t>
          </a:r>
          <a:endParaRPr lang="es-ES" dirty="0"/>
        </a:p>
      </dgm:t>
    </dgm:pt>
    <dgm:pt modelId="{98D2C5BD-B634-9842-BE55-4E112A70884D}" type="parTrans" cxnId="{37339AF8-7282-B749-BE8D-3B01BDC9BE44}">
      <dgm:prSet/>
      <dgm:spPr/>
      <dgm:t>
        <a:bodyPr/>
        <a:lstStyle/>
        <a:p>
          <a:endParaRPr lang="es-ES"/>
        </a:p>
      </dgm:t>
    </dgm:pt>
    <dgm:pt modelId="{C2DAC262-70FC-C54A-9E02-829337B113E9}" type="sibTrans" cxnId="{37339AF8-7282-B749-BE8D-3B01BDC9BE44}">
      <dgm:prSet/>
      <dgm:spPr/>
      <dgm:t>
        <a:bodyPr/>
        <a:lstStyle/>
        <a:p>
          <a:endParaRPr lang="es-ES"/>
        </a:p>
      </dgm:t>
    </dgm:pt>
    <dgm:pt modelId="{8E8D1CB8-FDB8-E54B-90D4-FAF8DC681397}">
      <dgm:prSet/>
      <dgm:spPr/>
      <dgm:t>
        <a:bodyPr/>
        <a:lstStyle/>
        <a:p>
          <a:r>
            <a:rPr lang="en-GB" noProof="0" dirty="0" err="1" smtClean="0"/>
            <a:t>Espainiera</a:t>
          </a:r>
          <a:endParaRPr lang="en-GB" noProof="0" dirty="0"/>
        </a:p>
      </dgm:t>
    </dgm:pt>
    <dgm:pt modelId="{F0763324-9610-4F4A-9C82-85FFA01C3F35}" type="parTrans" cxnId="{337DAC81-66F4-0543-8923-1D8C4E8B1DA5}">
      <dgm:prSet/>
      <dgm:spPr/>
      <dgm:t>
        <a:bodyPr/>
        <a:lstStyle/>
        <a:p>
          <a:endParaRPr lang="es-ES"/>
        </a:p>
      </dgm:t>
    </dgm:pt>
    <dgm:pt modelId="{E9DA9BCD-EBBF-0240-9AA3-1766A1143569}" type="sibTrans" cxnId="{337DAC81-66F4-0543-8923-1D8C4E8B1DA5}">
      <dgm:prSet/>
      <dgm:spPr/>
      <dgm:t>
        <a:bodyPr/>
        <a:lstStyle/>
        <a:p>
          <a:endParaRPr lang="es-ES"/>
        </a:p>
      </dgm:t>
    </dgm:pt>
    <dgm:pt modelId="{386EBD7A-8827-7245-8D0F-3EE215E9039F}" type="pres">
      <dgm:prSet presAssocID="{385E6BB8-0994-E94F-9587-E9779E405710}" presName="diagram" presStyleCnt="0">
        <dgm:presLayoutVars>
          <dgm:dir/>
        </dgm:presLayoutVars>
      </dgm:prSet>
      <dgm:spPr/>
      <dgm:t>
        <a:bodyPr/>
        <a:lstStyle/>
        <a:p>
          <a:endParaRPr lang="es-ES"/>
        </a:p>
      </dgm:t>
    </dgm:pt>
    <dgm:pt modelId="{DB7D69A2-5EDA-9542-A3B7-20C2D24A19AF}" type="pres">
      <dgm:prSet presAssocID="{7D46E48B-20D2-FB48-AC3F-551502B0EFDA}" presName="composite" presStyleCnt="0"/>
      <dgm:spPr/>
    </dgm:pt>
    <dgm:pt modelId="{B1F1D022-D1B4-964F-B05F-D79F50FF5321}" type="pres">
      <dgm:prSet presAssocID="{7D46E48B-20D2-FB48-AC3F-551502B0EFDA}" presName="Image" presStyleLbl="bgShp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CE0D5663-EF4B-6E48-B6E6-198252555724}" type="pres">
      <dgm:prSet presAssocID="{7D46E48B-20D2-FB48-AC3F-551502B0EFDA}" presName="Parent" presStyleLbl="node0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5EEB56E-F445-A942-B6B5-1BAB4CBB23B9}" type="pres">
      <dgm:prSet presAssocID="{F87A6608-71E1-F64C-B62C-DF00D6B43A58}" presName="sibTrans" presStyleCnt="0"/>
      <dgm:spPr/>
    </dgm:pt>
    <dgm:pt modelId="{7394A21A-7497-BC44-B4A8-AFB736A6297F}" type="pres">
      <dgm:prSet presAssocID="{8E8D1CB8-FDB8-E54B-90D4-FAF8DC681397}" presName="composite" presStyleCnt="0"/>
      <dgm:spPr/>
    </dgm:pt>
    <dgm:pt modelId="{F50FABD7-6253-8443-8BF9-B128A5D8C178}" type="pres">
      <dgm:prSet presAssocID="{8E8D1CB8-FDB8-E54B-90D4-FAF8DC681397}" presName="Image" presStyleLbl="bgShp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en-GB"/>
        </a:p>
      </dgm:t>
    </dgm:pt>
    <dgm:pt modelId="{D8387B75-2B63-624E-B2D1-639AC4DC17B4}" type="pres">
      <dgm:prSet presAssocID="{8E8D1CB8-FDB8-E54B-90D4-FAF8DC681397}" presName="Parent" presStyleLbl="node0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A8DDA6-6092-3C44-AAAD-79DB13618524}" type="pres">
      <dgm:prSet presAssocID="{E9DA9BCD-EBBF-0240-9AA3-1766A1143569}" presName="sibTrans" presStyleCnt="0"/>
      <dgm:spPr/>
    </dgm:pt>
    <dgm:pt modelId="{F40CC786-DDBB-9C43-AF20-98ED298A5CCB}" type="pres">
      <dgm:prSet presAssocID="{57786844-0AB5-EB48-857F-C49AD473A6B6}" presName="composite" presStyleCnt="0"/>
      <dgm:spPr/>
    </dgm:pt>
    <dgm:pt modelId="{150641B7-77C1-4B4B-8A93-C9EDC2DC50C9}" type="pres">
      <dgm:prSet presAssocID="{57786844-0AB5-EB48-857F-C49AD473A6B6}" presName="Image" presStyleLbl="bgShp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823ADB1F-B96B-5C45-BAF2-ED4A989E7B7D}" type="pres">
      <dgm:prSet presAssocID="{57786844-0AB5-EB48-857F-C49AD473A6B6}" presName="Parent" presStyleLbl="node0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78FEAB-FB0D-584C-9E27-405FD2E46772}" type="pres">
      <dgm:prSet presAssocID="{C2DAC262-70FC-C54A-9E02-829337B113E9}" presName="sibTrans" presStyleCnt="0"/>
      <dgm:spPr/>
    </dgm:pt>
    <dgm:pt modelId="{E46A6FB3-CF9C-AA47-8EFF-F94B60C582CE}" type="pres">
      <dgm:prSet presAssocID="{65A692F6-C2B4-6845-B495-D407DD1D9355}" presName="composite" presStyleCnt="0"/>
      <dgm:spPr/>
    </dgm:pt>
    <dgm:pt modelId="{2797FAED-726C-474F-8424-15821C16A38C}" type="pres">
      <dgm:prSet presAssocID="{65A692F6-C2B4-6845-B495-D407DD1D9355}" presName="Image" presStyleLbl="bgShp" presStyleIdx="3" presStyleCnt="4"/>
      <dgm:spPr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  <dgm:t>
        <a:bodyPr/>
        <a:lstStyle/>
        <a:p>
          <a:endParaRPr lang="en-GB"/>
        </a:p>
      </dgm:t>
    </dgm:pt>
    <dgm:pt modelId="{FC5FC293-1CE9-5E47-9ACD-EC8AC6EB83C9}" type="pres">
      <dgm:prSet presAssocID="{65A692F6-C2B4-6845-B495-D407DD1D9355}" presName="Parent" presStyleLbl="node0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7339AF8-7282-B749-BE8D-3B01BDC9BE44}" srcId="{385E6BB8-0994-E94F-9587-E9779E405710}" destId="{57786844-0AB5-EB48-857F-C49AD473A6B6}" srcOrd="2" destOrd="0" parTransId="{98D2C5BD-B634-9842-BE55-4E112A70884D}" sibTransId="{C2DAC262-70FC-C54A-9E02-829337B113E9}"/>
    <dgm:cxn modelId="{337DAC81-66F4-0543-8923-1D8C4E8B1DA5}" srcId="{385E6BB8-0994-E94F-9587-E9779E405710}" destId="{8E8D1CB8-FDB8-E54B-90D4-FAF8DC681397}" srcOrd="1" destOrd="0" parTransId="{F0763324-9610-4F4A-9C82-85FFA01C3F35}" sibTransId="{E9DA9BCD-EBBF-0240-9AA3-1766A1143569}"/>
    <dgm:cxn modelId="{A8A4D001-7444-9547-B59D-4C7094C6E225}" type="presOf" srcId="{7D46E48B-20D2-FB48-AC3F-551502B0EFDA}" destId="{CE0D5663-EF4B-6E48-B6E6-198252555724}" srcOrd="0" destOrd="0" presId="urn:microsoft.com/office/officeart/2008/layout/BendingPictureCaption"/>
    <dgm:cxn modelId="{695BC5F1-866F-034E-B791-B1355A3E2651}" srcId="{385E6BB8-0994-E94F-9587-E9779E405710}" destId="{65A692F6-C2B4-6845-B495-D407DD1D9355}" srcOrd="3" destOrd="0" parTransId="{37F54C09-A90B-7144-9CD6-7E1E7B4E9B1D}" sibTransId="{A1E7151F-FE89-4E4C-9175-F2E822B0428C}"/>
    <dgm:cxn modelId="{BD7E8FF1-B45A-CB44-9136-7331799AAAFF}" type="presOf" srcId="{8E8D1CB8-FDB8-E54B-90D4-FAF8DC681397}" destId="{D8387B75-2B63-624E-B2D1-639AC4DC17B4}" srcOrd="0" destOrd="0" presId="urn:microsoft.com/office/officeart/2008/layout/BendingPictureCaption"/>
    <dgm:cxn modelId="{FD0690A9-4235-6741-A641-A202274D494E}" type="presOf" srcId="{65A692F6-C2B4-6845-B495-D407DD1D9355}" destId="{FC5FC293-1CE9-5E47-9ACD-EC8AC6EB83C9}" srcOrd="0" destOrd="0" presId="urn:microsoft.com/office/officeart/2008/layout/BendingPictureCaption"/>
    <dgm:cxn modelId="{EB1E1AD2-BDA0-6C43-B77C-6474D719F998}" type="presOf" srcId="{385E6BB8-0994-E94F-9587-E9779E405710}" destId="{386EBD7A-8827-7245-8D0F-3EE215E9039F}" srcOrd="0" destOrd="0" presId="urn:microsoft.com/office/officeart/2008/layout/BendingPictureCaption"/>
    <dgm:cxn modelId="{87BCFEB9-6FF6-0648-A57A-6669607B6B39}" type="presOf" srcId="{57786844-0AB5-EB48-857F-C49AD473A6B6}" destId="{823ADB1F-B96B-5C45-BAF2-ED4A989E7B7D}" srcOrd="0" destOrd="0" presId="urn:microsoft.com/office/officeart/2008/layout/BendingPictureCaption"/>
    <dgm:cxn modelId="{715BBF3C-2F98-2C40-9A76-EF83B064B7EE}" srcId="{385E6BB8-0994-E94F-9587-E9779E405710}" destId="{7D46E48B-20D2-FB48-AC3F-551502B0EFDA}" srcOrd="0" destOrd="0" parTransId="{582654DA-8474-BD44-AFEF-332A13D46AF5}" sibTransId="{F87A6608-71E1-F64C-B62C-DF00D6B43A58}"/>
    <dgm:cxn modelId="{492F4932-1349-934E-B5DC-3928FADE3771}" type="presParOf" srcId="{386EBD7A-8827-7245-8D0F-3EE215E9039F}" destId="{DB7D69A2-5EDA-9542-A3B7-20C2D24A19AF}" srcOrd="0" destOrd="0" presId="urn:microsoft.com/office/officeart/2008/layout/BendingPictureCaption"/>
    <dgm:cxn modelId="{4A6DE339-954D-4541-B3A0-FFCBF82F5E34}" type="presParOf" srcId="{DB7D69A2-5EDA-9542-A3B7-20C2D24A19AF}" destId="{B1F1D022-D1B4-964F-B05F-D79F50FF5321}" srcOrd="0" destOrd="0" presId="urn:microsoft.com/office/officeart/2008/layout/BendingPictureCaption"/>
    <dgm:cxn modelId="{61B4E35E-3D89-7741-96FA-0FE8779E780B}" type="presParOf" srcId="{DB7D69A2-5EDA-9542-A3B7-20C2D24A19AF}" destId="{CE0D5663-EF4B-6E48-B6E6-198252555724}" srcOrd="1" destOrd="0" presId="urn:microsoft.com/office/officeart/2008/layout/BendingPictureCaption"/>
    <dgm:cxn modelId="{0D232229-5C74-EE40-8B87-0B37037BF087}" type="presParOf" srcId="{386EBD7A-8827-7245-8D0F-3EE215E9039F}" destId="{75EEB56E-F445-A942-B6B5-1BAB4CBB23B9}" srcOrd="1" destOrd="0" presId="urn:microsoft.com/office/officeart/2008/layout/BendingPictureCaption"/>
    <dgm:cxn modelId="{5AA7F348-B72A-634B-B2BA-E5F8E615F49D}" type="presParOf" srcId="{386EBD7A-8827-7245-8D0F-3EE215E9039F}" destId="{7394A21A-7497-BC44-B4A8-AFB736A6297F}" srcOrd="2" destOrd="0" presId="urn:microsoft.com/office/officeart/2008/layout/BendingPictureCaption"/>
    <dgm:cxn modelId="{DC24C51E-12A3-9146-AF49-46572D7D1FAF}" type="presParOf" srcId="{7394A21A-7497-BC44-B4A8-AFB736A6297F}" destId="{F50FABD7-6253-8443-8BF9-B128A5D8C178}" srcOrd="0" destOrd="0" presId="urn:microsoft.com/office/officeart/2008/layout/BendingPictureCaption"/>
    <dgm:cxn modelId="{B8F0DA9B-4B71-F34E-BC85-455EF035321C}" type="presParOf" srcId="{7394A21A-7497-BC44-B4A8-AFB736A6297F}" destId="{D8387B75-2B63-624E-B2D1-639AC4DC17B4}" srcOrd="1" destOrd="0" presId="urn:microsoft.com/office/officeart/2008/layout/BendingPictureCaption"/>
    <dgm:cxn modelId="{3DDF38E1-047C-FA4F-8E20-9DAA722EEA8A}" type="presParOf" srcId="{386EBD7A-8827-7245-8D0F-3EE215E9039F}" destId="{45A8DDA6-6092-3C44-AAAD-79DB13618524}" srcOrd="3" destOrd="0" presId="urn:microsoft.com/office/officeart/2008/layout/BendingPictureCaption"/>
    <dgm:cxn modelId="{83D3F219-B185-2744-9F50-92F220ACB1C5}" type="presParOf" srcId="{386EBD7A-8827-7245-8D0F-3EE215E9039F}" destId="{F40CC786-DDBB-9C43-AF20-98ED298A5CCB}" srcOrd="4" destOrd="0" presId="urn:microsoft.com/office/officeart/2008/layout/BendingPictureCaption"/>
    <dgm:cxn modelId="{823F714D-62C0-BF45-A254-2336D6EF74D6}" type="presParOf" srcId="{F40CC786-DDBB-9C43-AF20-98ED298A5CCB}" destId="{150641B7-77C1-4B4B-8A93-C9EDC2DC50C9}" srcOrd="0" destOrd="0" presId="urn:microsoft.com/office/officeart/2008/layout/BendingPictureCaption"/>
    <dgm:cxn modelId="{7C68FFB4-28D5-594A-9393-3C483CE17C54}" type="presParOf" srcId="{F40CC786-DDBB-9C43-AF20-98ED298A5CCB}" destId="{823ADB1F-B96B-5C45-BAF2-ED4A989E7B7D}" srcOrd="1" destOrd="0" presId="urn:microsoft.com/office/officeart/2008/layout/BendingPictureCaption"/>
    <dgm:cxn modelId="{2E1A4B40-EB2A-7D40-B805-72E829AABECC}" type="presParOf" srcId="{386EBD7A-8827-7245-8D0F-3EE215E9039F}" destId="{9A78FEAB-FB0D-584C-9E27-405FD2E46772}" srcOrd="5" destOrd="0" presId="urn:microsoft.com/office/officeart/2008/layout/BendingPictureCaption"/>
    <dgm:cxn modelId="{5BB0778E-EF3E-D54A-92C1-44276443E924}" type="presParOf" srcId="{386EBD7A-8827-7245-8D0F-3EE215E9039F}" destId="{E46A6FB3-CF9C-AA47-8EFF-F94B60C582CE}" srcOrd="6" destOrd="0" presId="urn:microsoft.com/office/officeart/2008/layout/BendingPictureCaption"/>
    <dgm:cxn modelId="{29F10649-0BA1-2242-AB1B-E3BECE5DAA1B}" type="presParOf" srcId="{E46A6FB3-CF9C-AA47-8EFF-F94B60C582CE}" destId="{2797FAED-726C-474F-8424-15821C16A38C}" srcOrd="0" destOrd="0" presId="urn:microsoft.com/office/officeart/2008/layout/BendingPictureCaption"/>
    <dgm:cxn modelId="{931B23EA-489D-0948-8170-6860945EE5EC}" type="presParOf" srcId="{E46A6FB3-CF9C-AA47-8EFF-F94B60C582CE}" destId="{FC5FC293-1CE9-5E47-9ACD-EC8AC6EB83C9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C52FC2-79AB-DF4D-9C5D-902254DE8ED9}" type="doc">
      <dgm:prSet loTypeId="urn:microsoft.com/office/officeart/2009/3/layout/SnapshotPicture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538718E-0225-0543-B8E8-221C7D95F68E}">
      <dgm:prSet phldrT="[Texto]"/>
      <dgm:spPr/>
      <dgm:t>
        <a:bodyPr/>
        <a:lstStyle/>
        <a:p>
          <a:endParaRPr lang="es-ES" dirty="0"/>
        </a:p>
      </dgm:t>
    </dgm:pt>
    <dgm:pt modelId="{FB862D53-6F8C-594D-8674-51DC0A58FAF2}" type="parTrans" cxnId="{E4E03859-FD08-574B-8517-BE9B9CD2F9FE}">
      <dgm:prSet/>
      <dgm:spPr/>
      <dgm:t>
        <a:bodyPr/>
        <a:lstStyle/>
        <a:p>
          <a:endParaRPr lang="es-ES"/>
        </a:p>
      </dgm:t>
    </dgm:pt>
    <dgm:pt modelId="{C7928EA2-FC84-0942-BAAA-E40223ECE42F}" type="sibTrans" cxnId="{E4E03859-FD08-574B-8517-BE9B9CD2F9FE}">
      <dgm:prSet/>
      <dgm:spPr/>
      <dgm:t>
        <a:bodyPr/>
        <a:lstStyle/>
        <a:p>
          <a:endParaRPr lang="es-ES"/>
        </a:p>
      </dgm:t>
    </dgm:pt>
    <dgm:pt modelId="{F3C97CD6-24C7-0A4E-9B5F-52A2B6372937}">
      <dgm:prSet phldrT="[Texto]" custT="1"/>
      <dgm:spPr/>
      <dgm:t>
        <a:bodyPr/>
        <a:lstStyle/>
        <a:p>
          <a:pPr algn="ctr"/>
          <a:r>
            <a:rPr lang="es-ES" sz="5400" dirty="0" smtClean="0"/>
            <a:t>Euskara</a:t>
          </a:r>
        </a:p>
        <a:p>
          <a:pPr algn="ctr"/>
          <a:r>
            <a:rPr lang="es-ES" sz="2000" dirty="0" err="1" smtClean="0"/>
            <a:t>Basque</a:t>
          </a:r>
          <a:endParaRPr lang="es-ES" sz="2000" dirty="0"/>
        </a:p>
      </dgm:t>
    </dgm:pt>
    <dgm:pt modelId="{38F9CA1C-1C6B-FD4C-9D4B-8C2E2AC13367}" type="parTrans" cxnId="{3B587210-3D4B-414D-BE2E-F8C937DA8FD5}">
      <dgm:prSet/>
      <dgm:spPr/>
      <dgm:t>
        <a:bodyPr/>
        <a:lstStyle/>
        <a:p>
          <a:endParaRPr lang="es-ES"/>
        </a:p>
      </dgm:t>
    </dgm:pt>
    <dgm:pt modelId="{6A6C2FAF-AC51-7B44-A964-44B1F7B4ED63}" type="sibTrans" cxnId="{3B587210-3D4B-414D-BE2E-F8C937DA8FD5}">
      <dgm:prSet/>
      <dgm:spPr/>
      <dgm:t>
        <a:bodyPr/>
        <a:lstStyle/>
        <a:p>
          <a:endParaRPr lang="es-ES"/>
        </a:p>
      </dgm:t>
    </dgm:pt>
    <dgm:pt modelId="{AF31AD55-90B2-1C4C-83B2-455A04C7AC91}" type="pres">
      <dgm:prSet presAssocID="{BEC52FC2-79AB-DF4D-9C5D-902254DE8ED9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A179425D-2C41-FE48-B620-5B58D7CA14F1}" type="pres">
      <dgm:prSet presAssocID="{5538718E-0225-0543-B8E8-221C7D95F68E}" presName="composite" presStyleCnt="0"/>
      <dgm:spPr/>
    </dgm:pt>
    <dgm:pt modelId="{2BE035E2-0657-134B-A040-AE01D9CB66C3}" type="pres">
      <dgm:prSet presAssocID="{5538718E-0225-0543-B8E8-221C7D95F68E}" presName="ParentAccentShape" presStyleLbl="trBgShp" presStyleIdx="0" presStyleCnt="2"/>
      <dgm:spPr/>
    </dgm:pt>
    <dgm:pt modelId="{8286B7BF-0F3A-1C45-B990-54EED622D57D}" type="pres">
      <dgm:prSet presAssocID="{5538718E-0225-0543-B8E8-221C7D95F68E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410CE59-0CBE-434A-92DB-6AAF2D17C1C7}" type="pres">
      <dgm:prSet presAssocID="{5538718E-0225-0543-B8E8-221C7D95F68E}" presName="ChildText" presStyleLbl="revTx" presStyleIdx="1" presStyleCnt="2" custScaleX="123565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1925A98B-1179-9342-AA3B-F0E646343E93}" type="pres">
      <dgm:prSet presAssocID="{5538718E-0225-0543-B8E8-221C7D95F68E}" presName="ChildAccentShape" presStyleLbl="trBgShp" presStyleIdx="1" presStyleCnt="2"/>
      <dgm:spPr/>
    </dgm:pt>
    <dgm:pt modelId="{A690E71E-A8F8-914B-B1C2-BD0F025715CE}" type="pres">
      <dgm:prSet presAssocID="{5538718E-0225-0543-B8E8-221C7D95F68E}" presName="Image" presStyleLbl="align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</dgm:ptLst>
  <dgm:cxnLst>
    <dgm:cxn modelId="{AE8A5E7C-C0E2-2742-BF91-473AAFB1A147}" type="presOf" srcId="{BEC52FC2-79AB-DF4D-9C5D-902254DE8ED9}" destId="{AF31AD55-90B2-1C4C-83B2-455A04C7AC91}" srcOrd="0" destOrd="0" presId="urn:microsoft.com/office/officeart/2009/3/layout/SnapshotPictureList"/>
    <dgm:cxn modelId="{3B587210-3D4B-414D-BE2E-F8C937DA8FD5}" srcId="{5538718E-0225-0543-B8E8-221C7D95F68E}" destId="{F3C97CD6-24C7-0A4E-9B5F-52A2B6372937}" srcOrd="0" destOrd="0" parTransId="{38F9CA1C-1C6B-FD4C-9D4B-8C2E2AC13367}" sibTransId="{6A6C2FAF-AC51-7B44-A964-44B1F7B4ED63}"/>
    <dgm:cxn modelId="{C66CB812-DEE9-9D44-B271-E3E4456FC115}" type="presOf" srcId="{F3C97CD6-24C7-0A4E-9B5F-52A2B6372937}" destId="{7410CE59-0CBE-434A-92DB-6AAF2D17C1C7}" srcOrd="0" destOrd="0" presId="urn:microsoft.com/office/officeart/2009/3/layout/SnapshotPictureList"/>
    <dgm:cxn modelId="{E4E03859-FD08-574B-8517-BE9B9CD2F9FE}" srcId="{BEC52FC2-79AB-DF4D-9C5D-902254DE8ED9}" destId="{5538718E-0225-0543-B8E8-221C7D95F68E}" srcOrd="0" destOrd="0" parTransId="{FB862D53-6F8C-594D-8674-51DC0A58FAF2}" sibTransId="{C7928EA2-FC84-0942-BAAA-E40223ECE42F}"/>
    <dgm:cxn modelId="{6DDFB7AF-E9CA-764C-99C3-41595AF5D38E}" type="presOf" srcId="{5538718E-0225-0543-B8E8-221C7D95F68E}" destId="{8286B7BF-0F3A-1C45-B990-54EED622D57D}" srcOrd="0" destOrd="0" presId="urn:microsoft.com/office/officeart/2009/3/layout/SnapshotPictureList"/>
    <dgm:cxn modelId="{6B1B5015-CF33-EA42-8052-9FE5F0AEF3EC}" type="presParOf" srcId="{AF31AD55-90B2-1C4C-83B2-455A04C7AC91}" destId="{A179425D-2C41-FE48-B620-5B58D7CA14F1}" srcOrd="0" destOrd="0" presId="urn:microsoft.com/office/officeart/2009/3/layout/SnapshotPictureList"/>
    <dgm:cxn modelId="{90F3BD2F-5F37-924F-81D4-EB8E8BE35863}" type="presParOf" srcId="{A179425D-2C41-FE48-B620-5B58D7CA14F1}" destId="{2BE035E2-0657-134B-A040-AE01D9CB66C3}" srcOrd="0" destOrd="0" presId="urn:microsoft.com/office/officeart/2009/3/layout/SnapshotPictureList"/>
    <dgm:cxn modelId="{75B8AAD8-4A45-7544-A633-B0CC0E5DE148}" type="presParOf" srcId="{A179425D-2C41-FE48-B620-5B58D7CA14F1}" destId="{8286B7BF-0F3A-1C45-B990-54EED622D57D}" srcOrd="1" destOrd="0" presId="urn:microsoft.com/office/officeart/2009/3/layout/SnapshotPictureList"/>
    <dgm:cxn modelId="{93C240EF-A5E4-304E-B22B-09CA16806D9F}" type="presParOf" srcId="{A179425D-2C41-FE48-B620-5B58D7CA14F1}" destId="{7410CE59-0CBE-434A-92DB-6AAF2D17C1C7}" srcOrd="2" destOrd="0" presId="urn:microsoft.com/office/officeart/2009/3/layout/SnapshotPictureList"/>
    <dgm:cxn modelId="{5E583E99-B548-BE45-82E6-D32C438B327A}" type="presParOf" srcId="{A179425D-2C41-FE48-B620-5B58D7CA14F1}" destId="{1925A98B-1179-9342-AA3B-F0E646343E93}" srcOrd="3" destOrd="0" presId="urn:microsoft.com/office/officeart/2009/3/layout/SnapshotPictureList"/>
    <dgm:cxn modelId="{F23CD97F-DFED-DA44-8ECD-25AD7B4D8618}" type="presParOf" srcId="{A179425D-2C41-FE48-B620-5B58D7CA14F1}" destId="{A690E71E-A8F8-914B-B1C2-BD0F025715CE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F1D022-D1B4-964F-B05F-D79F50FF5321}">
      <dsp:nvSpPr>
        <dsp:cNvPr id="0" name=""/>
        <dsp:cNvSpPr/>
      </dsp:nvSpPr>
      <dsp:spPr>
        <a:xfrm>
          <a:off x="1362570" y="60051"/>
          <a:ext cx="2308338" cy="170585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>
          <a:noFill/>
        </a:ln>
        <a:effectLst>
          <a:outerShdw blurRad="50800" dist="25400" dir="6600000" sx="102000" sy="102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E0D5663-EF4B-6E48-B6E6-198252555724}">
      <dsp:nvSpPr>
        <dsp:cNvPr id="0" name=""/>
        <dsp:cNvSpPr/>
      </dsp:nvSpPr>
      <dsp:spPr>
        <a:xfrm>
          <a:off x="1829150" y="1456602"/>
          <a:ext cx="1989100" cy="478013"/>
        </a:xfrm>
        <a:prstGeom prst="rect">
          <a:avLst/>
        </a:prstGeom>
        <a:blipFill rotWithShape="0">
          <a:blip xmlns:r="http://schemas.openxmlformats.org/officeDocument/2006/relationships" r:embed="rId2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tint val="80000"/>
                <a:satMod val="15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50800" dist="25400" dir="6600000" sx="102000" sy="102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s-ES" sz="2800" kern="1200" dirty="0" err="1" smtClean="0"/>
            <a:t>Ingelesa</a:t>
          </a:r>
          <a:endParaRPr lang="es-ES" sz="2800" kern="1200" dirty="0"/>
        </a:p>
      </dsp:txBody>
      <dsp:txXfrm>
        <a:off x="1829150" y="1456602"/>
        <a:ext cx="1989100" cy="478013"/>
      </dsp:txXfrm>
    </dsp:sp>
    <dsp:sp modelId="{F50FABD7-6253-8443-8BF9-B128A5D8C178}">
      <dsp:nvSpPr>
        <dsp:cNvPr id="0" name=""/>
        <dsp:cNvSpPr/>
      </dsp:nvSpPr>
      <dsp:spPr>
        <a:xfrm>
          <a:off x="4182749" y="60051"/>
          <a:ext cx="2308338" cy="170585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>
          <a:noFill/>
        </a:ln>
        <a:effectLst>
          <a:outerShdw blurRad="50800" dist="25400" dir="6600000" sx="102000" sy="102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8387B75-2B63-624E-B2D1-639AC4DC17B4}">
      <dsp:nvSpPr>
        <dsp:cNvPr id="0" name=""/>
        <dsp:cNvSpPr/>
      </dsp:nvSpPr>
      <dsp:spPr>
        <a:xfrm>
          <a:off x="4649328" y="1456602"/>
          <a:ext cx="1989100" cy="478013"/>
        </a:xfrm>
        <a:prstGeom prst="rect">
          <a:avLst/>
        </a:prstGeom>
        <a:blipFill rotWithShape="0">
          <a:blip xmlns:r="http://schemas.openxmlformats.org/officeDocument/2006/relationships" r:embed="rId2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tint val="80000"/>
                <a:satMod val="15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50800" dist="25400" dir="6600000" sx="102000" sy="102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GB" sz="2800" kern="1200" noProof="0" dirty="0" err="1" smtClean="0"/>
            <a:t>Espainiera</a:t>
          </a:r>
          <a:endParaRPr lang="en-GB" sz="2800" kern="1200" noProof="0" dirty="0"/>
        </a:p>
      </dsp:txBody>
      <dsp:txXfrm>
        <a:off x="4649328" y="1456602"/>
        <a:ext cx="1989100" cy="478013"/>
      </dsp:txXfrm>
    </dsp:sp>
    <dsp:sp modelId="{150641B7-77C1-4B4B-8A93-C9EDC2DC50C9}">
      <dsp:nvSpPr>
        <dsp:cNvPr id="0" name=""/>
        <dsp:cNvSpPr/>
      </dsp:nvSpPr>
      <dsp:spPr>
        <a:xfrm>
          <a:off x="1362570" y="2180183"/>
          <a:ext cx="2308338" cy="1705853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noFill/>
        </a:ln>
        <a:effectLst>
          <a:outerShdw blurRad="50800" dist="25400" dir="6600000" sx="102000" sy="102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23ADB1F-B96B-5C45-BAF2-ED4A989E7B7D}">
      <dsp:nvSpPr>
        <dsp:cNvPr id="0" name=""/>
        <dsp:cNvSpPr/>
      </dsp:nvSpPr>
      <dsp:spPr>
        <a:xfrm>
          <a:off x="1829150" y="3576734"/>
          <a:ext cx="1989100" cy="478013"/>
        </a:xfrm>
        <a:prstGeom prst="rect">
          <a:avLst/>
        </a:prstGeom>
        <a:blipFill rotWithShape="0">
          <a:blip xmlns:r="http://schemas.openxmlformats.org/officeDocument/2006/relationships" r:embed="rId2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tint val="80000"/>
                <a:satMod val="15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50800" dist="25400" dir="6600000" sx="102000" sy="102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s-ES" sz="2800" kern="1200" dirty="0" err="1" smtClean="0"/>
            <a:t>Frantsesa</a:t>
          </a:r>
          <a:endParaRPr lang="es-ES" sz="2800" kern="1200" dirty="0"/>
        </a:p>
      </dsp:txBody>
      <dsp:txXfrm>
        <a:off x="1829150" y="3576734"/>
        <a:ext cx="1989100" cy="478013"/>
      </dsp:txXfrm>
    </dsp:sp>
    <dsp:sp modelId="{2797FAED-726C-474F-8424-15821C16A38C}">
      <dsp:nvSpPr>
        <dsp:cNvPr id="0" name=""/>
        <dsp:cNvSpPr/>
      </dsp:nvSpPr>
      <dsp:spPr>
        <a:xfrm>
          <a:off x="4182749" y="2180183"/>
          <a:ext cx="2308338" cy="1705853"/>
        </a:xfrm>
        <a:prstGeom prst="rect">
          <a:avLst/>
        </a:prstGeom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>
          <a:noFill/>
        </a:ln>
        <a:effectLst>
          <a:outerShdw blurRad="50800" dist="25400" dir="6600000" sx="102000" sy="102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C5FC293-1CE9-5E47-9ACD-EC8AC6EB83C9}">
      <dsp:nvSpPr>
        <dsp:cNvPr id="0" name=""/>
        <dsp:cNvSpPr/>
      </dsp:nvSpPr>
      <dsp:spPr>
        <a:xfrm>
          <a:off x="4649328" y="3576734"/>
          <a:ext cx="1989100" cy="478013"/>
        </a:xfrm>
        <a:prstGeom prst="rect">
          <a:avLst/>
        </a:prstGeom>
        <a:blipFill rotWithShape="0">
          <a:blip xmlns:r="http://schemas.openxmlformats.org/officeDocument/2006/relationships" r:embed="rId2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tint val="80000"/>
                <a:satMod val="15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50800" dist="25400" dir="6600000" sx="102000" sy="102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GB" sz="2800" kern="1200" noProof="0" dirty="0" err="1" smtClean="0"/>
            <a:t>Portugesa</a:t>
          </a:r>
          <a:endParaRPr lang="es-ES" sz="2800" kern="1200" dirty="0"/>
        </a:p>
      </dsp:txBody>
      <dsp:txXfrm>
        <a:off x="4649328" y="3576734"/>
        <a:ext cx="1989100" cy="4780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25A98B-1179-9342-AA3B-F0E646343E93}">
      <dsp:nvSpPr>
        <dsp:cNvPr id="0" name=""/>
        <dsp:cNvSpPr/>
      </dsp:nvSpPr>
      <dsp:spPr>
        <a:xfrm>
          <a:off x="7806855" y="507889"/>
          <a:ext cx="190237" cy="3520897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E035E2-0657-134B-A040-AE01D9CB66C3}">
      <dsp:nvSpPr>
        <dsp:cNvPr id="0" name=""/>
        <dsp:cNvSpPr/>
      </dsp:nvSpPr>
      <dsp:spPr>
        <a:xfrm>
          <a:off x="194144" y="507889"/>
          <a:ext cx="4947782" cy="3520897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90E71E-A8F8-914B-B1C2-BD0F025715CE}">
      <dsp:nvSpPr>
        <dsp:cNvPr id="0" name=""/>
        <dsp:cNvSpPr/>
      </dsp:nvSpPr>
      <dsp:spPr>
        <a:xfrm>
          <a:off x="3906" y="86012"/>
          <a:ext cx="4757544" cy="333046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noFill/>
        </a:ln>
        <a:effectLst>
          <a:outerShdw blurRad="50800" dist="25400" dir="6600000" sx="102000" sy="102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286B7BF-0F3A-1C45-B990-54EED622D57D}">
      <dsp:nvSpPr>
        <dsp:cNvPr id="0" name=""/>
        <dsp:cNvSpPr/>
      </dsp:nvSpPr>
      <dsp:spPr>
        <a:xfrm>
          <a:off x="387579" y="3417657"/>
          <a:ext cx="4564109" cy="417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0" tIns="76200" rIns="203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 dirty="0"/>
        </a:p>
      </dsp:txBody>
      <dsp:txXfrm>
        <a:off x="387579" y="3417657"/>
        <a:ext cx="4564109" cy="417934"/>
      </dsp:txXfrm>
    </dsp:sp>
    <dsp:sp modelId="{7410CE59-0CBE-434A-92DB-6AAF2D17C1C7}">
      <dsp:nvSpPr>
        <dsp:cNvPr id="0" name=""/>
        <dsp:cNvSpPr/>
      </dsp:nvSpPr>
      <dsp:spPr>
        <a:xfrm>
          <a:off x="5076826" y="507889"/>
          <a:ext cx="2795129" cy="3520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400" kern="1200" dirty="0" smtClean="0"/>
            <a:t>Euskara</a:t>
          </a:r>
        </a:p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err="1" smtClean="0"/>
            <a:t>Basque</a:t>
          </a:r>
          <a:endParaRPr lang="es-ES" sz="2000" kern="1200" dirty="0"/>
        </a:p>
      </dsp:txBody>
      <dsp:txXfrm>
        <a:off x="5076826" y="507889"/>
        <a:ext cx="2795129" cy="35208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676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419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191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434609"/>
            <a:ext cx="374904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2551176"/>
            <a:ext cx="3749040" cy="31455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Aft>
                <a:spcPts val="10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798020" y="538594"/>
            <a:ext cx="1808485" cy="51671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50174">
            <a:off x="4827538" y="836203"/>
            <a:ext cx="3657600" cy="493776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55093">
            <a:off x="2359666" y="458370"/>
            <a:ext cx="4424669" cy="3079124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2 imágenes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835967" y="278688"/>
            <a:ext cx="1695954" cy="484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85255">
            <a:off x="2866028" y="3182426"/>
            <a:ext cx="1695954" cy="484558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150321">
            <a:off x="4329929" y="546774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317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80673">
            <a:off x="699762" y="451178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imágenes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3480" y="4800600"/>
            <a:ext cx="3246120" cy="118872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415567" y="369110"/>
            <a:ext cx="3794703" cy="272976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0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0973137">
            <a:off x="530124" y="631160"/>
            <a:ext cx="3837559" cy="2604282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 rot="470783">
            <a:off x="708565" y="3070624"/>
            <a:ext cx="3918749" cy="282751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114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21240000">
            <a:off x="4717562" y="3396154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s-ES_tradnl" smtClean="0"/>
              <a:t>Clic para editar título</a:t>
            </a:r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imágenes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876800"/>
            <a:ext cx="3048000" cy="118872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7428515" y="2619243"/>
            <a:ext cx="1580737" cy="451639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6339646" y="604321"/>
            <a:ext cx="1610332" cy="2025115"/>
          </a:xfrm>
          <a:prstGeom prst="rect">
            <a:avLst/>
          </a:prstGeom>
        </p:spPr>
      </p:pic>
      <p:pic>
        <p:nvPicPr>
          <p:cNvPr id="13" name="Picture 12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4891846" y="985321"/>
            <a:ext cx="1610332" cy="2025115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 rot="247118">
            <a:off x="5075220" y="1165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 rot="271248">
            <a:off x="6523020" y="784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519045" y="2873698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193488">
            <a:off x="610678" y="450635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 rot="21240000">
            <a:off x="455724" y="3551615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s-ES_tradnl" smtClean="0"/>
              <a:t>Clic para editar título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634" y="577849"/>
            <a:ext cx="1882589" cy="5461001"/>
          </a:xfrm>
        </p:spPr>
        <p:txBody>
          <a:bodyPr vert="eaVert"/>
          <a:lstStyle>
            <a:lvl1pPr>
              <a:defRPr sz="440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4" y="577849"/>
            <a:ext cx="5768788" cy="546100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ertical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859" y="1562100"/>
            <a:ext cx="152400" cy="37338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de título con 3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2057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800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572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66660">
            <a:off x="5138374" y="599839"/>
            <a:ext cx="1610332" cy="2025115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29776">
            <a:off x="2072772" y="555386"/>
            <a:ext cx="1610332" cy="2025115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 rot="21254634">
            <a:off x="2256146" y="735839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 rot="21315648">
            <a:off x="5321748" y="780292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pic>
        <p:nvPicPr>
          <p:cNvPr id="14" name="Picture 13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1790">
            <a:off x="3591963" y="936015"/>
            <a:ext cx="1610332" cy="2025115"/>
          </a:xfrm>
          <a:prstGeom prst="rect">
            <a:avLst/>
          </a:prstGeom>
        </p:spPr>
      </p:pic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 rot="100778">
            <a:off x="3775337" y="1116468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282700"/>
            <a:ext cx="8001000" cy="1917700"/>
          </a:xfrm>
        </p:spPr>
        <p:txBody>
          <a:bodyPr anchor="b" anchorCtr="0">
            <a:noAutofit/>
          </a:bodyPr>
          <a:lstStyle>
            <a:lvl1pPr algn="ctr">
              <a:defRPr sz="5600" b="0" cap="none" baseline="0">
                <a:solidFill>
                  <a:schemeClr val="tx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3644153"/>
            <a:ext cx="8001000" cy="833718"/>
          </a:xfrm>
        </p:spPr>
        <p:txBody>
          <a:bodyPr anchor="t" anchorCtr="0"/>
          <a:lstStyle>
            <a:lvl1pPr marL="0" indent="0" algn="ctr">
              <a:spcAft>
                <a:spcPts val="0"/>
              </a:spcAft>
              <a:buNone/>
              <a:defRPr sz="20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33528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346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46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346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53" y="443752"/>
            <a:ext cx="3749040" cy="1707777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7494" y="430306"/>
            <a:ext cx="3749040" cy="56085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2000"/>
            </a:lvl6pPr>
            <a:lvl7pPr marL="2290763" indent="-461963">
              <a:defRPr sz="2000"/>
            </a:lvl7pPr>
            <a:lvl8pPr marL="2290763" indent="-461963">
              <a:defRPr sz="2000"/>
            </a:lvl8pPr>
            <a:lvl9pPr marL="2290763" indent="-461963"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6153" y="2554940"/>
            <a:ext cx="3749040" cy="3146613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PageOverlay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905000"/>
            <a:ext cx="8001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21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A4A6734C-E115-4BC5-9FB0-F9BF6FABFDA0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6220" y="6158753"/>
            <a:ext cx="1051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0"/>
        </a:spcBef>
        <a:spcAft>
          <a:spcPts val="2000"/>
        </a:spcAft>
        <a:buFont typeface="Wingdings 2" pitchFamily="18" charset="2"/>
        <a:buChar char="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3.jpeg"/><Relationship Id="rId7" Type="http://schemas.openxmlformats.org/officeDocument/2006/relationships/image" Target="../media/image55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45.jpeg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g"/><Relationship Id="rId3" Type="http://schemas.openxmlformats.org/officeDocument/2006/relationships/image" Target="../media/image67.jpg"/><Relationship Id="rId7" Type="http://schemas.openxmlformats.org/officeDocument/2006/relationships/image" Target="../media/image71.jpg"/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10" Type="http://schemas.openxmlformats.org/officeDocument/2006/relationships/hyperlink" Target="http://www.youtube.com/watch?v=Dgm-w3ISJfE&amp;feature=" TargetMode="External"/><Relationship Id="rId4" Type="http://schemas.openxmlformats.org/officeDocument/2006/relationships/image" Target="../media/image68.jpeg"/><Relationship Id="rId9" Type="http://schemas.openxmlformats.org/officeDocument/2006/relationships/image" Target="../media/image7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FixJ85A0dQA" TargetMode="External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jpg"/><Relationship Id="rId7" Type="http://schemas.openxmlformats.org/officeDocument/2006/relationships/image" Target="../media/image24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g"/><Relationship Id="rId10" Type="http://schemas.openxmlformats.org/officeDocument/2006/relationships/image" Target="../media/image27.jpeg"/><Relationship Id="rId4" Type="http://schemas.openxmlformats.org/officeDocument/2006/relationships/image" Target="../media/image21.jpg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3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42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41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71500" y="723900"/>
            <a:ext cx="8001000" cy="3248025"/>
          </a:xfrm>
        </p:spPr>
        <p:txBody>
          <a:bodyPr/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sz="4000" b="1" dirty="0" smtClean="0">
                <a:latin typeface="Comic Sans MS" panose="030F0702030302020204" pitchFamily="66" charset="0"/>
              </a:rPr>
              <a:t>EUSKAL HERRIA</a:t>
            </a:r>
            <a:r>
              <a:rPr lang="es-ES" sz="4000" dirty="0" smtClean="0">
                <a:latin typeface="Comic Sans MS" panose="030F0702030302020204" pitchFamily="66" charset="0"/>
              </a:rPr>
              <a:t/>
            </a:r>
            <a:br>
              <a:rPr lang="es-ES" sz="4000" dirty="0" smtClean="0">
                <a:latin typeface="Comic Sans MS" panose="030F0702030302020204" pitchFamily="66" charset="0"/>
              </a:rPr>
            </a:br>
            <a:r>
              <a:rPr lang="es-ES" sz="2000" dirty="0" smtClean="0">
                <a:latin typeface="Comic Sans MS" panose="030F0702030302020204" pitchFamily="66" charset="0"/>
                <a:cs typeface="Comic Sans MS"/>
              </a:rPr>
              <a:t>BASQUE COUNTRY</a:t>
            </a:r>
            <a:endParaRPr lang="es-ES" sz="2000" dirty="0">
              <a:latin typeface="Comic Sans MS" panose="030F0702030302020204" pitchFamily="66" charset="0"/>
              <a:cs typeface="Comic Sans MS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s-ES" sz="1000" dirty="0" smtClean="0"/>
          </a:p>
          <a:p>
            <a:r>
              <a:rPr lang="es-ES" sz="1000" dirty="0" smtClean="0"/>
              <a:t>Ira </a:t>
            </a:r>
            <a:r>
              <a:rPr lang="es-ES" sz="1000" dirty="0" err="1" smtClean="0"/>
              <a:t>Ortigosa</a:t>
            </a:r>
            <a:endParaRPr lang="es-ES" sz="1000" dirty="0" smtClean="0"/>
          </a:p>
          <a:p>
            <a:r>
              <a:rPr lang="es-ES" sz="1000" dirty="0" smtClean="0"/>
              <a:t>29th </a:t>
            </a:r>
            <a:r>
              <a:rPr lang="es-ES" sz="1000" dirty="0" err="1" smtClean="0"/>
              <a:t>January</a:t>
            </a:r>
            <a:r>
              <a:rPr lang="es-ES" sz="1000" dirty="0" smtClean="0"/>
              <a:t> 2014</a:t>
            </a:r>
            <a:endParaRPr lang="es-ES" sz="1000" dirty="0"/>
          </a:p>
        </p:txBody>
      </p:sp>
      <p:pic>
        <p:nvPicPr>
          <p:cNvPr id="4" name="Imagen 3" descr="flag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494" y="952558"/>
            <a:ext cx="2296565" cy="1604308"/>
          </a:xfrm>
          <a:prstGeom prst="rect">
            <a:avLst/>
          </a:prstGeom>
        </p:spPr>
      </p:pic>
      <p:pic>
        <p:nvPicPr>
          <p:cNvPr id="5" name="Imagen 4" descr="image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62" y="4419600"/>
            <a:ext cx="1072189" cy="2104169"/>
          </a:xfrm>
          <a:prstGeom prst="rect">
            <a:avLst/>
          </a:prstGeom>
        </p:spPr>
      </p:pic>
      <p:pic>
        <p:nvPicPr>
          <p:cNvPr id="6" name="Imagen 5" descr="image_mediu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693" y="4375940"/>
            <a:ext cx="1056061" cy="214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8081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8405358"/>
              </p:ext>
            </p:extLst>
          </p:nvPr>
        </p:nvGraphicFramePr>
        <p:xfrm>
          <a:off x="571500" y="1905000"/>
          <a:ext cx="8001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803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EUSKARA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8"/>
            <a:r>
              <a:rPr lang="es-ES" sz="2600" b="1" dirty="0" err="1" smtClean="0">
                <a:solidFill>
                  <a:schemeClr val="accent6">
                    <a:lumMod val="50000"/>
                  </a:schemeClr>
                </a:solidFill>
              </a:rPr>
              <a:t>Ingelesa</a:t>
            </a:r>
            <a:r>
              <a:rPr lang="es-ES" sz="2600" dirty="0" smtClean="0"/>
              <a:t> </a:t>
            </a:r>
            <a:r>
              <a:rPr lang="es-ES" sz="1400" dirty="0" smtClean="0"/>
              <a:t>English</a:t>
            </a:r>
            <a:endParaRPr lang="es-ES" sz="3000" dirty="0" smtClean="0"/>
          </a:p>
          <a:p>
            <a:pPr lvl="1"/>
            <a:r>
              <a:rPr lang="es-ES" sz="3000" b="1" dirty="0" err="1" smtClean="0">
                <a:solidFill>
                  <a:schemeClr val="bg1">
                    <a:lumMod val="50000"/>
                  </a:schemeClr>
                </a:solidFill>
              </a:rPr>
              <a:t>Arabiera</a:t>
            </a:r>
            <a:r>
              <a:rPr lang="es-ES" sz="3000" dirty="0" smtClean="0"/>
              <a:t> </a:t>
            </a:r>
            <a:r>
              <a:rPr lang="es-ES" sz="1400" dirty="0" err="1" smtClean="0"/>
              <a:t>Arabic</a:t>
            </a:r>
            <a:endParaRPr lang="es-ES" sz="1400" dirty="0" smtClean="0"/>
          </a:p>
          <a:p>
            <a:pPr lvl="5"/>
            <a:endParaRPr lang="es-ES" sz="2800" dirty="0" smtClean="0"/>
          </a:p>
          <a:p>
            <a:pPr lvl="5"/>
            <a:r>
              <a:rPr lang="es-ES" sz="2800" b="1" dirty="0" err="1" smtClean="0">
                <a:solidFill>
                  <a:schemeClr val="accent4">
                    <a:lumMod val="75000"/>
                  </a:schemeClr>
                </a:solidFill>
              </a:rPr>
              <a:t>Espainera</a:t>
            </a:r>
            <a:r>
              <a:rPr lang="es-ES" sz="2600" dirty="0" smtClean="0"/>
              <a:t> </a:t>
            </a:r>
            <a:r>
              <a:rPr lang="es-ES" sz="1400" dirty="0" err="1" smtClean="0"/>
              <a:t>Spanish</a:t>
            </a:r>
            <a:endParaRPr lang="es-ES" sz="1400" dirty="0" smtClean="0"/>
          </a:p>
          <a:p>
            <a:pPr lvl="8"/>
            <a:endParaRPr lang="es-ES" sz="3200" dirty="0" smtClean="0"/>
          </a:p>
          <a:p>
            <a:pPr lvl="8"/>
            <a:r>
              <a:rPr lang="es-ES" sz="3200" b="1" dirty="0" err="1" smtClean="0">
                <a:solidFill>
                  <a:schemeClr val="accent2">
                    <a:lumMod val="75000"/>
                  </a:schemeClr>
                </a:solidFill>
              </a:rPr>
              <a:t>Frantsesa</a:t>
            </a:r>
            <a:r>
              <a:rPr lang="es-ES" sz="3200" dirty="0" smtClean="0"/>
              <a:t> </a:t>
            </a:r>
            <a:r>
              <a:rPr lang="es-ES" sz="1400" dirty="0" smtClean="0"/>
              <a:t>French</a:t>
            </a:r>
          </a:p>
          <a:p>
            <a:pPr lvl="1"/>
            <a:r>
              <a:rPr lang="es-ES" sz="2600" b="1" dirty="0" smtClean="0">
                <a:solidFill>
                  <a:schemeClr val="accent5">
                    <a:lumMod val="75000"/>
                  </a:schemeClr>
                </a:solidFill>
              </a:rPr>
              <a:t>Mandarina </a:t>
            </a:r>
            <a:r>
              <a:rPr lang="es-ES" sz="2600" b="1" dirty="0" err="1" smtClean="0">
                <a:solidFill>
                  <a:schemeClr val="accent5">
                    <a:lumMod val="75000"/>
                  </a:schemeClr>
                </a:solidFill>
              </a:rPr>
              <a:t>Txina</a:t>
            </a:r>
            <a:r>
              <a:rPr lang="es-ES" sz="2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sz="1400" dirty="0" err="1" smtClean="0"/>
              <a:t>Mandarin</a:t>
            </a:r>
            <a:r>
              <a:rPr lang="es-ES" sz="1400" dirty="0" smtClean="0"/>
              <a:t> (china)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62644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Euskara non?</a:t>
            </a:r>
            <a:br>
              <a:rPr lang="es-ES" dirty="0" smtClean="0"/>
            </a:br>
            <a:r>
              <a:rPr lang="es-ES" sz="2000" dirty="0" err="1" smtClean="0"/>
              <a:t>Where</a:t>
            </a:r>
            <a:r>
              <a:rPr lang="es-ES" sz="2000" dirty="0" smtClean="0"/>
              <a:t> </a:t>
            </a:r>
            <a:r>
              <a:rPr lang="es-ES" sz="2000" dirty="0" err="1" smtClean="0"/>
              <a:t>is</a:t>
            </a:r>
            <a:r>
              <a:rPr lang="es-ES" sz="2000" dirty="0" smtClean="0"/>
              <a:t> </a:t>
            </a:r>
            <a:r>
              <a:rPr lang="es-ES" sz="2000" dirty="0" err="1" smtClean="0"/>
              <a:t>basque</a:t>
            </a:r>
            <a:r>
              <a:rPr lang="es-ES" sz="2000" dirty="0" smtClean="0"/>
              <a:t> in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list</a:t>
            </a:r>
            <a:r>
              <a:rPr lang="es-ES" sz="2000" dirty="0" smtClean="0"/>
              <a:t>?</a:t>
            </a:r>
            <a:endParaRPr lang="es-ES" sz="2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accent5">
                    <a:lumMod val="75000"/>
                  </a:schemeClr>
                </a:solidFill>
              </a:rPr>
              <a:t>Mandarina</a:t>
            </a:r>
            <a:r>
              <a:rPr lang="es-ES" dirty="0" smtClean="0"/>
              <a:t>  	1 </a:t>
            </a:r>
            <a:r>
              <a:rPr lang="es-ES" dirty="0" err="1" smtClean="0"/>
              <a:t>billion</a:t>
            </a:r>
            <a:r>
              <a:rPr lang="es-ES" dirty="0" smtClean="0"/>
              <a:t> +</a:t>
            </a:r>
          </a:p>
          <a:p>
            <a:r>
              <a:rPr lang="es-ES" b="1" dirty="0" err="1" smtClean="0">
                <a:solidFill>
                  <a:schemeClr val="accent6">
                    <a:lumMod val="50000"/>
                  </a:schemeClr>
                </a:solidFill>
              </a:rPr>
              <a:t>Ingelesa</a:t>
            </a:r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b="1" dirty="0" smtClean="0"/>
              <a:t> 		</a:t>
            </a:r>
            <a:r>
              <a:rPr lang="es-ES" dirty="0" smtClean="0"/>
              <a:t>598 </a:t>
            </a:r>
            <a:r>
              <a:rPr lang="es-ES" dirty="0" err="1" smtClean="0"/>
              <a:t>million</a:t>
            </a:r>
            <a:endParaRPr lang="es-ES" dirty="0" smtClean="0"/>
          </a:p>
          <a:p>
            <a:r>
              <a:rPr lang="es-ES" b="1" dirty="0" err="1" smtClean="0">
                <a:solidFill>
                  <a:schemeClr val="accent4">
                    <a:lumMod val="75000"/>
                  </a:schemeClr>
                </a:solidFill>
              </a:rPr>
              <a:t>Espainera</a:t>
            </a:r>
            <a:r>
              <a:rPr lang="es-ES" dirty="0" smtClean="0">
                <a:solidFill>
                  <a:schemeClr val="accent4">
                    <a:lumMod val="75000"/>
                  </a:schemeClr>
                </a:solidFill>
              </a:rPr>
              <a:t> 	</a:t>
            </a:r>
            <a:r>
              <a:rPr lang="es-ES" dirty="0" smtClean="0"/>
              <a:t>392 </a:t>
            </a:r>
            <a:r>
              <a:rPr lang="es-ES" dirty="0" err="1" smtClean="0"/>
              <a:t>million</a:t>
            </a:r>
            <a:endParaRPr lang="es-ES" dirty="0" smtClean="0"/>
          </a:p>
          <a:p>
            <a:r>
              <a:rPr lang="es-ES" b="1" dirty="0" err="1" smtClean="0">
                <a:solidFill>
                  <a:schemeClr val="bg1">
                    <a:lumMod val="50000"/>
                  </a:schemeClr>
                </a:solidFill>
              </a:rPr>
              <a:t>Arabiera</a:t>
            </a:r>
            <a:r>
              <a:rPr lang="es-ES" dirty="0" smtClean="0"/>
              <a:t> 		246 </a:t>
            </a:r>
            <a:r>
              <a:rPr lang="es-ES" dirty="0" err="1" smtClean="0"/>
              <a:t>milion</a:t>
            </a:r>
            <a:r>
              <a:rPr lang="es-ES" dirty="0" smtClean="0"/>
              <a:t> </a:t>
            </a:r>
          </a:p>
          <a:p>
            <a:r>
              <a:rPr lang="es-ES" b="1" dirty="0" err="1" smtClean="0">
                <a:solidFill>
                  <a:schemeClr val="accent2">
                    <a:lumMod val="75000"/>
                  </a:schemeClr>
                </a:solidFill>
              </a:rPr>
              <a:t>Frantesa</a:t>
            </a:r>
            <a:r>
              <a:rPr lang="es-ES" dirty="0" smtClean="0"/>
              <a:t> 		129 </a:t>
            </a:r>
            <a:r>
              <a:rPr lang="es-ES" dirty="0" err="1" smtClean="0"/>
              <a:t>milion</a:t>
            </a:r>
            <a:endParaRPr lang="es-ES" dirty="0" smtClean="0"/>
          </a:p>
          <a:p>
            <a:r>
              <a:rPr lang="es-ES" b="1" dirty="0" smtClean="0"/>
              <a:t>Euskara</a:t>
            </a:r>
            <a:r>
              <a:rPr lang="es-ES" dirty="0" smtClean="0"/>
              <a:t> 		950.000</a:t>
            </a:r>
          </a:p>
        </p:txBody>
      </p:sp>
    </p:spTree>
    <p:extLst>
      <p:ext uri="{BB962C8B-B14F-4D97-AF65-F5344CB8AC3E}">
        <p14:creationId xmlns:p14="http://schemas.microsoft.com/office/powerpoint/2010/main" val="309770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EUSKARA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S" dirty="0" err="1" smtClean="0"/>
              <a:t>Ezberdina</a:t>
            </a:r>
            <a:r>
              <a:rPr lang="es-ES" dirty="0" smtClean="0"/>
              <a:t>!  </a:t>
            </a:r>
            <a:r>
              <a:rPr lang="es-ES" sz="1800" dirty="0" smtClean="0"/>
              <a:t>(</a:t>
            </a:r>
            <a:r>
              <a:rPr lang="es-ES" sz="1400" dirty="0" err="1" smtClean="0"/>
              <a:t>Different</a:t>
            </a:r>
            <a:r>
              <a:rPr lang="es-ES" sz="1400" dirty="0" smtClean="0"/>
              <a:t>)</a:t>
            </a:r>
            <a:r>
              <a:rPr lang="es-ES" dirty="0" smtClean="0"/>
              <a:t> </a:t>
            </a:r>
          </a:p>
          <a:p>
            <a:pPr marL="0" indent="0">
              <a:buNone/>
            </a:pPr>
            <a:r>
              <a:rPr lang="es-ES" dirty="0"/>
              <a:t> </a:t>
            </a:r>
            <a:r>
              <a:rPr lang="es-ES" dirty="0" smtClean="0"/>
              <a:t>         </a:t>
            </a:r>
          </a:p>
          <a:p>
            <a:pPr marL="0" indent="0">
              <a:buNone/>
            </a:pPr>
            <a:r>
              <a:rPr lang="es-ES" dirty="0">
                <a:latin typeface="Comic Sans MS"/>
                <a:cs typeface="Comic Sans MS"/>
              </a:rPr>
              <a:t>	</a:t>
            </a:r>
            <a:r>
              <a:rPr lang="es-ES" dirty="0" err="1" smtClean="0">
                <a:latin typeface="Comic Sans MS"/>
                <a:cs typeface="Comic Sans MS"/>
              </a:rPr>
              <a:t>Hello</a:t>
            </a:r>
            <a:r>
              <a:rPr lang="es-ES" dirty="0" smtClean="0">
                <a:latin typeface="Comic Sans MS"/>
                <a:cs typeface="Comic Sans MS"/>
              </a:rPr>
              <a:t>! &gt; Hola! &gt; </a:t>
            </a:r>
            <a:r>
              <a:rPr lang="es-ES" dirty="0" err="1" smtClean="0">
                <a:latin typeface="Comic Sans MS"/>
                <a:cs typeface="Comic Sans MS"/>
              </a:rPr>
              <a:t>Olá</a:t>
            </a:r>
            <a:r>
              <a:rPr lang="es-ES" dirty="0" smtClean="0">
                <a:latin typeface="Comic Sans MS"/>
                <a:cs typeface="Comic Sans MS"/>
              </a:rPr>
              <a:t>!   &gt; &gt; &gt; </a:t>
            </a:r>
            <a:r>
              <a:rPr lang="es-ES" b="1" dirty="0" smtClean="0">
                <a:latin typeface="Comic Sans MS"/>
                <a:cs typeface="Comic Sans MS"/>
              </a:rPr>
              <a:t>   </a:t>
            </a:r>
            <a:r>
              <a:rPr lang="es-ES" sz="32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Kaixo</a:t>
            </a:r>
            <a:r>
              <a:rPr lang="es-ES" sz="32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!</a:t>
            </a:r>
            <a:endParaRPr lang="es-ES" sz="3200" b="1" dirty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s-E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     	</a:t>
            </a:r>
            <a:r>
              <a:rPr lang="es-ES" dirty="0" err="1" smtClean="0">
                <a:latin typeface="Comic Sans MS"/>
                <a:cs typeface="Comic Sans MS"/>
              </a:rPr>
              <a:t>One</a:t>
            </a:r>
            <a:r>
              <a:rPr lang="es-ES" dirty="0" smtClean="0">
                <a:latin typeface="Comic Sans MS"/>
                <a:cs typeface="Comic Sans MS"/>
              </a:rPr>
              <a:t> &gt;   Uno </a:t>
            </a:r>
            <a:r>
              <a:rPr lang="es-ES" dirty="0">
                <a:latin typeface="Comic Sans MS"/>
                <a:cs typeface="Comic Sans MS"/>
              </a:rPr>
              <a:t>&gt;   </a:t>
            </a:r>
            <a:r>
              <a:rPr lang="es-ES" dirty="0" smtClean="0">
                <a:latin typeface="Comic Sans MS"/>
                <a:cs typeface="Comic Sans MS"/>
              </a:rPr>
              <a:t> </a:t>
            </a:r>
            <a:r>
              <a:rPr lang="es-ES" dirty="0" err="1">
                <a:latin typeface="Comic Sans MS"/>
                <a:cs typeface="Comic Sans MS"/>
              </a:rPr>
              <a:t>Um</a:t>
            </a:r>
            <a:r>
              <a:rPr lang="es-ES" dirty="0">
                <a:latin typeface="Comic Sans MS"/>
                <a:cs typeface="Comic Sans MS"/>
              </a:rPr>
              <a:t>  </a:t>
            </a:r>
            <a:r>
              <a:rPr lang="es-ES" dirty="0" smtClean="0">
                <a:latin typeface="Comic Sans MS"/>
                <a:cs typeface="Comic Sans MS"/>
              </a:rPr>
              <a:t>   </a:t>
            </a:r>
            <a:r>
              <a:rPr lang="es-ES" dirty="0">
                <a:latin typeface="Comic Sans MS"/>
                <a:cs typeface="Comic Sans MS"/>
              </a:rPr>
              <a:t>&gt; &gt; &gt;</a:t>
            </a:r>
            <a:r>
              <a:rPr lang="es-ES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s-ES" dirty="0" smtClean="0">
                <a:solidFill>
                  <a:srgbClr val="0000FF"/>
                </a:solidFill>
                <a:latin typeface="Comic Sans MS"/>
                <a:cs typeface="Comic Sans MS"/>
              </a:rPr>
              <a:t>    </a:t>
            </a:r>
            <a:r>
              <a:rPr lang="es-ES" sz="32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Bat</a:t>
            </a:r>
            <a:endParaRPr lang="es-ES" sz="3200" b="1" dirty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s-E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     	</a:t>
            </a:r>
            <a:r>
              <a:rPr lang="es-ES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Bye</a:t>
            </a:r>
            <a:r>
              <a:rPr lang="es-ES" dirty="0" smtClean="0">
                <a:solidFill>
                  <a:srgbClr val="000000"/>
                </a:solidFill>
                <a:latin typeface="Comic Sans MS"/>
                <a:cs typeface="Comic Sans MS"/>
              </a:rPr>
              <a:t> &gt;    Adiós &gt;  </a:t>
            </a:r>
            <a:r>
              <a:rPr lang="es-ES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Adeus</a:t>
            </a:r>
            <a:r>
              <a:rPr lang="es-ES" dirty="0" smtClean="0">
                <a:solidFill>
                  <a:srgbClr val="000000"/>
                </a:solidFill>
                <a:latin typeface="Comic Sans MS"/>
                <a:cs typeface="Comic Sans MS"/>
              </a:rPr>
              <a:t>  &gt; &gt; &gt;   </a:t>
            </a:r>
            <a:r>
              <a:rPr lang="es-ES" sz="32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Agur!</a:t>
            </a:r>
          </a:p>
          <a:p>
            <a:pPr marL="0" indent="0">
              <a:buNone/>
            </a:pPr>
            <a:r>
              <a:rPr lang="es-ES" b="1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s-E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     </a:t>
            </a:r>
            <a:r>
              <a:rPr lang="es-ES" sz="1400" b="1" dirty="0" err="1" smtClean="0">
                <a:latin typeface="Comic Sans MS"/>
                <a:cs typeface="Comic Sans MS"/>
              </a:rPr>
              <a:t>How</a:t>
            </a:r>
            <a:r>
              <a:rPr lang="es-ES" sz="1400" b="1" dirty="0" smtClean="0">
                <a:latin typeface="Comic Sans MS"/>
                <a:cs typeface="Comic Sans MS"/>
              </a:rPr>
              <a:t> are </a:t>
            </a:r>
            <a:r>
              <a:rPr lang="es-ES" sz="1400" b="1" dirty="0" err="1" smtClean="0">
                <a:latin typeface="Comic Sans MS"/>
                <a:cs typeface="Comic Sans MS"/>
              </a:rPr>
              <a:t>you</a:t>
            </a:r>
            <a:r>
              <a:rPr lang="es-ES" sz="1400" b="1" dirty="0" smtClean="0">
                <a:latin typeface="Comic Sans MS"/>
                <a:cs typeface="Comic Sans MS"/>
              </a:rPr>
              <a:t>?  </a:t>
            </a:r>
            <a:r>
              <a:rPr lang="es-ES" sz="1400" dirty="0" smtClean="0">
                <a:latin typeface="Comic Sans MS"/>
                <a:cs typeface="Comic Sans MS"/>
              </a:rPr>
              <a:t>&gt;</a:t>
            </a:r>
            <a:r>
              <a:rPr lang="es-ES" sz="1400" b="1" dirty="0" smtClean="0">
                <a:latin typeface="Comic Sans MS"/>
                <a:cs typeface="Comic Sans MS"/>
              </a:rPr>
              <a:t> ¿Como estás? </a:t>
            </a:r>
            <a:r>
              <a:rPr lang="es-ES" sz="1400" dirty="0" smtClean="0">
                <a:latin typeface="Comic Sans MS"/>
                <a:cs typeface="Comic Sans MS"/>
              </a:rPr>
              <a:t>&gt;</a:t>
            </a:r>
            <a:r>
              <a:rPr lang="es-ES" sz="1400" b="1" dirty="0" smtClean="0">
                <a:latin typeface="Comic Sans MS"/>
                <a:cs typeface="Comic Sans MS"/>
              </a:rPr>
              <a:t> como estás?</a:t>
            </a:r>
            <a:r>
              <a:rPr lang="es-ES" sz="1200" b="1" dirty="0" smtClean="0">
                <a:latin typeface="Comic Sans MS"/>
                <a:cs typeface="Comic Sans MS"/>
              </a:rPr>
              <a:t> </a:t>
            </a:r>
            <a:r>
              <a:rPr lang="es-ES" dirty="0" smtClean="0">
                <a:latin typeface="Comic Sans MS"/>
                <a:cs typeface="Comic Sans MS"/>
              </a:rPr>
              <a:t>&gt; &gt; &gt; </a:t>
            </a:r>
            <a:r>
              <a:rPr lang="es-ES" sz="32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Zelan</a:t>
            </a:r>
            <a:r>
              <a:rPr lang="es-ES" sz="32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s-ES" sz="32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zaude</a:t>
            </a:r>
            <a:r>
              <a:rPr lang="es-ES" sz="32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?</a:t>
            </a:r>
            <a:endParaRPr lang="es-ES" sz="3200" b="1" dirty="0" smtClean="0">
              <a:latin typeface="Comic Sans MS"/>
              <a:cs typeface="Comic Sans MS"/>
            </a:endParaRPr>
          </a:p>
        </p:txBody>
      </p:sp>
      <p:pic>
        <p:nvPicPr>
          <p:cNvPr id="8" name="Imagen 7" descr="spai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950" y="2603500"/>
            <a:ext cx="679450" cy="387350"/>
          </a:xfrm>
          <a:prstGeom prst="rect">
            <a:avLst/>
          </a:prstGeom>
        </p:spPr>
      </p:pic>
      <p:pic>
        <p:nvPicPr>
          <p:cNvPr id="9" name="Imagen 8" descr="ikuriñ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526" y="2508250"/>
            <a:ext cx="658548" cy="482600"/>
          </a:xfrm>
          <a:prstGeom prst="rect">
            <a:avLst/>
          </a:prstGeom>
        </p:spPr>
      </p:pic>
      <p:pic>
        <p:nvPicPr>
          <p:cNvPr id="10" name="Imagen 9" descr="flag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2603500"/>
            <a:ext cx="609600" cy="387350"/>
          </a:xfrm>
          <a:prstGeom prst="rect">
            <a:avLst/>
          </a:prstGeom>
        </p:spPr>
      </p:pic>
      <p:pic>
        <p:nvPicPr>
          <p:cNvPr id="12" name="Imagen 11" descr="Flag_of_Portugal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398" y="2603500"/>
            <a:ext cx="635001" cy="381000"/>
          </a:xfrm>
          <a:prstGeom prst="rect">
            <a:avLst/>
          </a:prstGeom>
        </p:spPr>
      </p:pic>
      <p:pic>
        <p:nvPicPr>
          <p:cNvPr id="14" name="Imagen 13" descr="hola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99" y="3241113"/>
            <a:ext cx="453481" cy="484452"/>
          </a:xfrm>
          <a:prstGeom prst="rect">
            <a:avLst/>
          </a:prstGeom>
        </p:spPr>
      </p:pic>
      <p:pic>
        <p:nvPicPr>
          <p:cNvPr id="15" name="Imagen 14" descr="first_birthday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4020588"/>
            <a:ext cx="453481" cy="488446"/>
          </a:xfrm>
          <a:prstGeom prst="rect">
            <a:avLst/>
          </a:prstGeom>
        </p:spPr>
      </p:pic>
      <p:pic>
        <p:nvPicPr>
          <p:cNvPr id="16" name="Imagen 15" descr="adios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99" y="4699001"/>
            <a:ext cx="453482" cy="508000"/>
          </a:xfrm>
          <a:prstGeom prst="rect">
            <a:avLst/>
          </a:prstGeom>
        </p:spPr>
      </p:pic>
      <p:pic>
        <p:nvPicPr>
          <p:cNvPr id="17" name="Imagen 16" descr="how_are_you__724521_t0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80" y="5537200"/>
            <a:ext cx="4672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03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Marcador de contenido 3" descr="flag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" r="1236"/>
          <a:stretch>
            <a:fillRect/>
          </a:stretch>
        </p:blipFill>
        <p:spPr>
          <a:xfrm>
            <a:off x="1985288" y="2590800"/>
            <a:ext cx="673100" cy="381000"/>
          </a:xfrm>
          <a:prstGeom prst="rect">
            <a:avLst/>
          </a:prstGeom>
        </p:spPr>
      </p:pic>
      <p:pic>
        <p:nvPicPr>
          <p:cNvPr id="5" name="Imagen 4" descr="spai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0" y="2590800"/>
            <a:ext cx="679450" cy="381000"/>
          </a:xfrm>
          <a:prstGeom prst="rect">
            <a:avLst/>
          </a:prstGeom>
        </p:spPr>
      </p:pic>
      <p:pic>
        <p:nvPicPr>
          <p:cNvPr id="6" name="Imagen 5" descr="Flag_of_Portugal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998" y="2590800"/>
            <a:ext cx="635001" cy="381000"/>
          </a:xfrm>
          <a:prstGeom prst="rect">
            <a:avLst/>
          </a:prstGeom>
        </p:spPr>
      </p:pic>
      <p:pic>
        <p:nvPicPr>
          <p:cNvPr id="7" name="Imagen 6" descr="ikuriña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374" y="2489200"/>
            <a:ext cx="658548" cy="482600"/>
          </a:xfrm>
          <a:prstGeom prst="rect">
            <a:avLst/>
          </a:prstGeom>
        </p:spPr>
      </p:pic>
      <p:pic>
        <p:nvPicPr>
          <p:cNvPr id="8" name="Imagen 7" descr="dormir6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64" y="5384800"/>
            <a:ext cx="558165" cy="501650"/>
          </a:xfrm>
          <a:prstGeom prst="rect">
            <a:avLst/>
          </a:prstGeom>
        </p:spPr>
      </p:pic>
      <p:pic>
        <p:nvPicPr>
          <p:cNvPr id="9" name="Imagen 8" descr="0715-Despertador-en-japones-293x300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64" y="3251200"/>
            <a:ext cx="558165" cy="571500"/>
          </a:xfrm>
          <a:prstGeom prst="rect">
            <a:avLst/>
          </a:prstGeom>
        </p:spPr>
      </p:pic>
      <p:pic>
        <p:nvPicPr>
          <p:cNvPr id="10" name="Imagen 9" descr="Ni_as_jugando_infancia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3" y="4274127"/>
            <a:ext cx="558165" cy="565149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1270000" y="3237924"/>
            <a:ext cx="7442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err="1" smtClean="0">
                <a:latin typeface="Comic Sans MS"/>
                <a:cs typeface="Comic Sans MS"/>
              </a:rPr>
              <a:t>Good</a:t>
            </a:r>
            <a:r>
              <a:rPr lang="es-ES" sz="1600" dirty="0" smtClean="0">
                <a:latin typeface="Comic Sans MS"/>
                <a:cs typeface="Comic Sans MS"/>
              </a:rPr>
              <a:t> </a:t>
            </a:r>
            <a:r>
              <a:rPr lang="es-ES" sz="1600" dirty="0" err="1" smtClean="0">
                <a:latin typeface="Comic Sans MS"/>
                <a:cs typeface="Comic Sans MS"/>
              </a:rPr>
              <a:t>morning</a:t>
            </a:r>
            <a:r>
              <a:rPr lang="es-ES" sz="1600" dirty="0" smtClean="0">
                <a:latin typeface="Comic Sans MS"/>
                <a:cs typeface="Comic Sans MS"/>
              </a:rPr>
              <a:t>! </a:t>
            </a:r>
            <a:r>
              <a:rPr lang="es-ES" sz="2400" dirty="0" smtClean="0">
                <a:latin typeface="Comic Sans MS"/>
                <a:cs typeface="Comic Sans MS"/>
              </a:rPr>
              <a:t>&gt;</a:t>
            </a:r>
            <a:r>
              <a:rPr lang="es-ES" dirty="0" smtClean="0">
                <a:latin typeface="Comic Sans MS"/>
                <a:cs typeface="Comic Sans MS"/>
              </a:rPr>
              <a:t> </a:t>
            </a:r>
            <a:r>
              <a:rPr lang="es-ES" sz="1600" dirty="0" smtClean="0">
                <a:latin typeface="Comic Sans MS"/>
                <a:cs typeface="Comic Sans MS"/>
              </a:rPr>
              <a:t>¡Buenos </a:t>
            </a:r>
            <a:r>
              <a:rPr lang="es-ES" sz="1600" dirty="0" err="1" smtClean="0">
                <a:latin typeface="Comic Sans MS"/>
                <a:cs typeface="Comic Sans MS"/>
              </a:rPr>
              <a:t>dias</a:t>
            </a:r>
            <a:r>
              <a:rPr lang="es-ES" sz="1600" dirty="0" smtClean="0">
                <a:latin typeface="Comic Sans MS"/>
                <a:cs typeface="Comic Sans MS"/>
              </a:rPr>
              <a:t>! </a:t>
            </a:r>
            <a:r>
              <a:rPr lang="es-ES" sz="2400" dirty="0" smtClean="0">
                <a:latin typeface="Comic Sans MS"/>
                <a:cs typeface="Comic Sans MS"/>
              </a:rPr>
              <a:t>&gt;</a:t>
            </a:r>
            <a:r>
              <a:rPr lang="es-ES" dirty="0" smtClean="0">
                <a:latin typeface="Comic Sans MS"/>
                <a:cs typeface="Comic Sans MS"/>
              </a:rPr>
              <a:t> </a:t>
            </a:r>
            <a:r>
              <a:rPr lang="es-ES" sz="1600" dirty="0" err="1" smtClean="0">
                <a:latin typeface="Comic Sans MS"/>
                <a:cs typeface="Comic Sans MS"/>
              </a:rPr>
              <a:t>Bom</a:t>
            </a:r>
            <a:r>
              <a:rPr lang="es-ES" sz="1600" dirty="0" smtClean="0">
                <a:latin typeface="Comic Sans MS"/>
                <a:cs typeface="Comic Sans MS"/>
              </a:rPr>
              <a:t> </a:t>
            </a:r>
            <a:r>
              <a:rPr lang="es-ES" sz="1600" dirty="0" err="1" smtClean="0">
                <a:latin typeface="Comic Sans MS"/>
                <a:cs typeface="Comic Sans MS"/>
              </a:rPr>
              <a:t>dia</a:t>
            </a:r>
            <a:r>
              <a:rPr lang="es-ES" sz="1600" dirty="0" smtClean="0">
                <a:latin typeface="Comic Sans MS"/>
                <a:cs typeface="Comic Sans MS"/>
              </a:rPr>
              <a:t>! </a:t>
            </a:r>
            <a:r>
              <a:rPr lang="es-ES" sz="2400" dirty="0" smtClean="0">
                <a:latin typeface="Comic Sans MS"/>
                <a:cs typeface="Comic Sans MS"/>
              </a:rPr>
              <a:t> &gt; &gt; &gt;   </a:t>
            </a:r>
            <a:r>
              <a:rPr lang="es-E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   </a:t>
            </a:r>
            <a:r>
              <a:rPr lang="es-ES" sz="32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Egunon</a:t>
            </a:r>
            <a:r>
              <a:rPr lang="es-ES" sz="32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! </a:t>
            </a:r>
            <a:endParaRPr lang="es-ES" sz="3200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1270000" y="4254500"/>
            <a:ext cx="8597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err="1" smtClean="0">
                <a:latin typeface="Comic Sans MS"/>
                <a:cs typeface="Comic Sans MS"/>
              </a:rPr>
              <a:t>Good</a:t>
            </a:r>
            <a:r>
              <a:rPr lang="es-ES" sz="1600" dirty="0" smtClean="0">
                <a:latin typeface="Comic Sans MS"/>
                <a:cs typeface="Comic Sans MS"/>
              </a:rPr>
              <a:t> </a:t>
            </a:r>
            <a:r>
              <a:rPr lang="es-ES" sz="1600" dirty="0" err="1" smtClean="0">
                <a:latin typeface="Comic Sans MS"/>
                <a:cs typeface="Comic Sans MS"/>
              </a:rPr>
              <a:t>afternoon</a:t>
            </a:r>
            <a:r>
              <a:rPr lang="es-ES" sz="1600" dirty="0" smtClean="0">
                <a:latin typeface="Comic Sans MS"/>
                <a:cs typeface="Comic Sans MS"/>
              </a:rPr>
              <a:t>! </a:t>
            </a:r>
            <a:r>
              <a:rPr lang="es-ES" sz="2400" dirty="0" smtClean="0">
                <a:latin typeface="Comic Sans MS"/>
                <a:cs typeface="Comic Sans MS"/>
              </a:rPr>
              <a:t>&gt;</a:t>
            </a:r>
            <a:r>
              <a:rPr lang="es-ES" dirty="0" smtClean="0">
                <a:latin typeface="Comic Sans MS"/>
                <a:cs typeface="Comic Sans MS"/>
              </a:rPr>
              <a:t> </a:t>
            </a:r>
            <a:r>
              <a:rPr lang="es-ES" sz="1600" dirty="0" smtClean="0">
                <a:latin typeface="Comic Sans MS"/>
                <a:cs typeface="Comic Sans MS"/>
              </a:rPr>
              <a:t>¡Buenas tardes!</a:t>
            </a:r>
            <a:r>
              <a:rPr lang="es-ES" dirty="0" smtClean="0">
                <a:latin typeface="Comic Sans MS"/>
                <a:cs typeface="Comic Sans MS"/>
              </a:rPr>
              <a:t> </a:t>
            </a:r>
            <a:r>
              <a:rPr lang="es-ES" sz="2400" dirty="0" smtClean="0">
                <a:latin typeface="Comic Sans MS"/>
                <a:cs typeface="Comic Sans MS"/>
              </a:rPr>
              <a:t>&gt;</a:t>
            </a:r>
            <a:r>
              <a:rPr lang="es-ES" dirty="0" smtClean="0">
                <a:latin typeface="Comic Sans MS"/>
                <a:cs typeface="Comic Sans MS"/>
              </a:rPr>
              <a:t> </a:t>
            </a:r>
            <a:r>
              <a:rPr lang="es-ES" sz="1600" dirty="0" smtClean="0">
                <a:latin typeface="Comic Sans MS"/>
                <a:cs typeface="Comic Sans MS"/>
              </a:rPr>
              <a:t>Boa tarde! </a:t>
            </a:r>
            <a:r>
              <a:rPr lang="es-ES" sz="2400" dirty="0" smtClean="0">
                <a:latin typeface="Comic Sans MS"/>
                <a:cs typeface="Comic Sans MS"/>
              </a:rPr>
              <a:t>&gt; &gt; &gt;  </a:t>
            </a:r>
            <a:r>
              <a:rPr lang="es-ES" sz="28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Arratsalde</a:t>
            </a:r>
            <a:r>
              <a:rPr lang="es-ES" sz="2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s-ES" sz="28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on</a:t>
            </a:r>
            <a:r>
              <a:rPr lang="es-ES" sz="2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! </a:t>
            </a:r>
            <a:endParaRPr lang="es-ES" sz="2800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1270000" y="5384800"/>
            <a:ext cx="744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err="1" smtClean="0">
                <a:latin typeface="Comic Sans MS"/>
                <a:cs typeface="Comic Sans MS"/>
              </a:rPr>
              <a:t>Good</a:t>
            </a:r>
            <a:r>
              <a:rPr lang="es-ES" sz="1600" dirty="0" smtClean="0">
                <a:latin typeface="Comic Sans MS"/>
                <a:cs typeface="Comic Sans MS"/>
              </a:rPr>
              <a:t> </a:t>
            </a:r>
            <a:r>
              <a:rPr lang="es-ES" sz="1600" dirty="0" err="1" smtClean="0">
                <a:latin typeface="Comic Sans MS"/>
                <a:cs typeface="Comic Sans MS"/>
              </a:rPr>
              <a:t>night</a:t>
            </a:r>
            <a:r>
              <a:rPr lang="es-ES" dirty="0" smtClean="0">
                <a:latin typeface="Comic Sans MS"/>
                <a:cs typeface="Comic Sans MS"/>
              </a:rPr>
              <a:t>! </a:t>
            </a:r>
            <a:r>
              <a:rPr lang="es-ES" sz="2400" dirty="0" smtClean="0">
                <a:latin typeface="Comic Sans MS"/>
                <a:cs typeface="Comic Sans MS"/>
              </a:rPr>
              <a:t>&gt;</a:t>
            </a:r>
            <a:r>
              <a:rPr lang="es-ES" dirty="0" smtClean="0">
                <a:latin typeface="Comic Sans MS"/>
                <a:cs typeface="Comic Sans MS"/>
              </a:rPr>
              <a:t> </a:t>
            </a:r>
            <a:r>
              <a:rPr lang="es-ES" sz="1600" dirty="0" smtClean="0">
                <a:latin typeface="Comic Sans MS"/>
                <a:cs typeface="Comic Sans MS"/>
              </a:rPr>
              <a:t>¡Buenas noches! </a:t>
            </a:r>
            <a:r>
              <a:rPr lang="es-ES" sz="2400" dirty="0" smtClean="0">
                <a:latin typeface="Comic Sans MS"/>
                <a:cs typeface="Comic Sans MS"/>
              </a:rPr>
              <a:t>&gt;</a:t>
            </a:r>
            <a:r>
              <a:rPr lang="es-ES" dirty="0" smtClean="0">
                <a:latin typeface="Comic Sans MS"/>
                <a:cs typeface="Comic Sans MS"/>
              </a:rPr>
              <a:t> </a:t>
            </a:r>
            <a:r>
              <a:rPr lang="es-ES" sz="1600" dirty="0" smtClean="0">
                <a:latin typeface="Comic Sans MS"/>
                <a:cs typeface="Comic Sans MS"/>
              </a:rPr>
              <a:t>Boa </a:t>
            </a:r>
            <a:r>
              <a:rPr lang="es-ES" sz="1600" dirty="0" err="1" smtClean="0">
                <a:latin typeface="Comic Sans MS"/>
                <a:cs typeface="Comic Sans MS"/>
              </a:rPr>
              <a:t>noite</a:t>
            </a:r>
            <a:r>
              <a:rPr lang="es-ES" sz="2400" dirty="0" smtClean="0">
                <a:latin typeface="Comic Sans MS"/>
                <a:cs typeface="Comic Sans MS"/>
              </a:rPr>
              <a:t>! &gt; &gt; &gt;       </a:t>
            </a:r>
            <a:r>
              <a:rPr lang="es-ES" sz="28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Gabon</a:t>
            </a:r>
            <a:r>
              <a:rPr lang="es-ES" sz="2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! </a:t>
            </a:r>
            <a:endParaRPr lang="es-ES" sz="2800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65851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ZENBAKIAK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indent="-914400">
              <a:buAutoNum type="arabicPlain"/>
            </a:pPr>
            <a:r>
              <a:rPr lang="en-GB" sz="48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bat  </a:t>
            </a:r>
            <a:r>
              <a:rPr lang="en-GB" sz="48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2 bi</a:t>
            </a:r>
            <a:r>
              <a:rPr lang="en-GB" sz="4800" b="1" dirty="0" smtClean="0">
                <a:latin typeface="Comic Sans MS"/>
                <a:cs typeface="Comic Sans MS"/>
              </a:rPr>
              <a:t>    </a:t>
            </a:r>
            <a:r>
              <a:rPr lang="en-GB" sz="4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3 </a:t>
            </a:r>
            <a:r>
              <a:rPr lang="en-GB" sz="48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hiru</a:t>
            </a:r>
            <a:r>
              <a:rPr lang="en-GB" sz="4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    </a:t>
            </a:r>
            <a:r>
              <a:rPr lang="en-GB" sz="4800" b="1" dirty="0" smtClean="0">
                <a:solidFill>
                  <a:schemeClr val="bg2">
                    <a:lumMod val="75000"/>
                  </a:schemeClr>
                </a:solidFill>
                <a:latin typeface="Comic Sans MS"/>
                <a:cs typeface="Comic Sans MS"/>
              </a:rPr>
              <a:t>4</a:t>
            </a:r>
            <a:r>
              <a:rPr lang="en-GB" sz="4800" b="1" dirty="0" smtClean="0">
                <a:latin typeface="Comic Sans MS"/>
                <a:cs typeface="Comic Sans MS"/>
              </a:rPr>
              <a:t>  </a:t>
            </a:r>
            <a:r>
              <a:rPr lang="en-GB" sz="4800" b="1" dirty="0" err="1" smtClean="0">
                <a:solidFill>
                  <a:schemeClr val="bg2">
                    <a:lumMod val="75000"/>
                  </a:schemeClr>
                </a:solidFill>
                <a:latin typeface="Comic Sans MS"/>
                <a:cs typeface="Comic Sans MS"/>
              </a:rPr>
              <a:t>lau</a:t>
            </a:r>
            <a:r>
              <a:rPr lang="en-GB" sz="4800" b="1" dirty="0" smtClean="0">
                <a:latin typeface="Comic Sans MS"/>
                <a:cs typeface="Comic Sans MS"/>
              </a:rPr>
              <a:t>  </a:t>
            </a:r>
            <a:r>
              <a:rPr lang="en-GB" sz="4800" b="1" dirty="0" smtClean="0">
                <a:solidFill>
                  <a:srgbClr val="660066"/>
                </a:solidFill>
                <a:latin typeface="Comic Sans MS"/>
                <a:cs typeface="Comic Sans MS"/>
              </a:rPr>
              <a:t>5</a:t>
            </a:r>
            <a:r>
              <a:rPr lang="en-GB" sz="4800" b="1" dirty="0" smtClean="0">
                <a:latin typeface="Comic Sans MS"/>
                <a:cs typeface="Comic Sans MS"/>
              </a:rPr>
              <a:t> </a:t>
            </a:r>
            <a:r>
              <a:rPr lang="en-GB" sz="4800" b="1" dirty="0" err="1" smtClean="0">
                <a:solidFill>
                  <a:srgbClr val="660066"/>
                </a:solidFill>
                <a:latin typeface="Comic Sans MS"/>
                <a:cs typeface="Comic Sans MS"/>
              </a:rPr>
              <a:t>bost</a:t>
            </a:r>
            <a:r>
              <a:rPr lang="en-GB" sz="4800" b="1" dirty="0" smtClean="0">
                <a:latin typeface="Comic Sans MS"/>
                <a:cs typeface="Comic Sans MS"/>
              </a:rPr>
              <a:t>   </a:t>
            </a:r>
            <a:endParaRPr lang="en-GB" sz="4800" b="1" dirty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GB" sz="4800" b="1" dirty="0" smtClean="0">
                <a:latin typeface="Comic Sans MS"/>
                <a:cs typeface="Comic Sans MS"/>
              </a:rPr>
              <a:t>6 </a:t>
            </a:r>
            <a:r>
              <a:rPr lang="en-GB" sz="4800" b="1" dirty="0" err="1" smtClean="0">
                <a:latin typeface="Comic Sans MS"/>
                <a:cs typeface="Comic Sans MS"/>
              </a:rPr>
              <a:t>sei</a:t>
            </a:r>
            <a:r>
              <a:rPr lang="en-GB" sz="4800" b="1" dirty="0" smtClean="0">
                <a:latin typeface="Comic Sans MS"/>
                <a:cs typeface="Comic Sans MS"/>
              </a:rPr>
              <a:t>   </a:t>
            </a:r>
            <a:r>
              <a:rPr lang="en-GB" sz="4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7</a:t>
            </a:r>
            <a:r>
              <a:rPr lang="en-GB" sz="4800" b="1" dirty="0" smtClean="0">
                <a:solidFill>
                  <a:schemeClr val="accent4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GB" sz="4800" b="1" dirty="0" smtClean="0">
                <a:latin typeface="Comic Sans MS"/>
                <a:cs typeface="Comic Sans MS"/>
              </a:rPr>
              <a:t> </a:t>
            </a:r>
            <a:r>
              <a:rPr lang="en-GB" sz="48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zazpi</a:t>
            </a:r>
            <a:r>
              <a:rPr lang="en-GB" sz="4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GB" sz="4800" b="1" dirty="0" smtClean="0">
                <a:latin typeface="Comic Sans MS"/>
                <a:cs typeface="Comic Sans MS"/>
              </a:rPr>
              <a:t>  </a:t>
            </a:r>
            <a:r>
              <a:rPr lang="en-GB" sz="4800" b="1" dirty="0" smtClean="0">
                <a:solidFill>
                  <a:srgbClr val="FFFF00"/>
                </a:solidFill>
                <a:latin typeface="Comic Sans MS"/>
                <a:cs typeface="Comic Sans MS"/>
              </a:rPr>
              <a:t>8 </a:t>
            </a:r>
            <a:r>
              <a:rPr lang="en-GB" sz="4800" b="1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zortzi</a:t>
            </a:r>
            <a:r>
              <a:rPr lang="en-GB" sz="4800" b="1" dirty="0" smtClean="0">
                <a:latin typeface="Comic Sans MS"/>
                <a:cs typeface="Comic Sans MS"/>
              </a:rPr>
              <a:t>   </a:t>
            </a:r>
            <a:r>
              <a:rPr lang="en-GB" sz="4800" b="1" dirty="0" smtClean="0">
                <a:solidFill>
                  <a:srgbClr val="FF6600"/>
                </a:solidFill>
                <a:latin typeface="Comic Sans MS"/>
                <a:cs typeface="Comic Sans MS"/>
              </a:rPr>
              <a:t>9 </a:t>
            </a:r>
            <a:r>
              <a:rPr lang="en-GB" sz="4800" b="1" dirty="0" err="1" smtClean="0">
                <a:solidFill>
                  <a:srgbClr val="FF6600"/>
                </a:solidFill>
                <a:latin typeface="Comic Sans MS"/>
                <a:cs typeface="Comic Sans MS"/>
              </a:rPr>
              <a:t>bederatzi</a:t>
            </a:r>
            <a:r>
              <a:rPr lang="en-GB" sz="4800" b="1" dirty="0" smtClean="0">
                <a:solidFill>
                  <a:srgbClr val="FF6600"/>
                </a:solidFill>
                <a:latin typeface="Comic Sans MS"/>
                <a:cs typeface="Comic Sans MS"/>
              </a:rPr>
              <a:t>   </a:t>
            </a:r>
            <a:r>
              <a:rPr lang="en-GB" sz="48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/>
                <a:cs typeface="Comic Sans MS"/>
              </a:rPr>
              <a:t>10 </a:t>
            </a:r>
            <a:r>
              <a:rPr lang="en-GB" sz="4800" b="1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/>
                <a:cs typeface="Comic Sans MS"/>
              </a:rPr>
              <a:t>hamar</a:t>
            </a:r>
            <a:endParaRPr lang="en-GB" sz="4800" b="1" dirty="0" smtClean="0">
              <a:solidFill>
                <a:schemeClr val="bg1">
                  <a:lumMod val="20000"/>
                  <a:lumOff val="80000"/>
                </a:schemeClr>
              </a:solidFill>
              <a:latin typeface="Comic Sans MS"/>
              <a:cs typeface="Comic Sans MS"/>
            </a:endParaRPr>
          </a:p>
          <a:p>
            <a:pPr marL="3657600" lvl="8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82544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8000" dirty="0" smtClean="0">
                <a:latin typeface="Comic Sans MS"/>
                <a:cs typeface="Comic Sans MS"/>
              </a:rPr>
              <a:t>       </a:t>
            </a:r>
            <a:r>
              <a:rPr lang="es-ES" sz="96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B</a:t>
            </a:r>
            <a:r>
              <a:rPr lang="es-ES" sz="9600" b="1" dirty="0" smtClean="0">
                <a:solidFill>
                  <a:srgbClr val="FFFF00"/>
                </a:solidFill>
                <a:latin typeface="Comic Sans MS"/>
                <a:cs typeface="Comic Sans MS"/>
              </a:rPr>
              <a:t>I</a:t>
            </a:r>
            <a:r>
              <a:rPr lang="es-ES" sz="96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cs typeface="Comic Sans MS"/>
              </a:rPr>
              <a:t>N</a:t>
            </a:r>
            <a:r>
              <a:rPr lang="es-ES" sz="9600" b="1" dirty="0" smtClean="0">
                <a:solidFill>
                  <a:schemeClr val="accent2">
                    <a:lumMod val="75000"/>
                  </a:schemeClr>
                </a:solidFill>
                <a:latin typeface="Comic Sans MS"/>
                <a:cs typeface="Comic Sans MS"/>
              </a:rPr>
              <a:t>G</a:t>
            </a:r>
            <a:r>
              <a:rPr lang="es-ES" sz="9600" b="1" dirty="0" smtClean="0">
                <a:solidFill>
                  <a:srgbClr val="9F9DC4"/>
                </a:solidFill>
                <a:latin typeface="Comic Sans MS"/>
                <a:cs typeface="Comic Sans MS"/>
              </a:rPr>
              <a:t>O</a:t>
            </a:r>
            <a:endParaRPr lang="es-ES" sz="9600" b="1" dirty="0">
              <a:solidFill>
                <a:srgbClr val="9F9DC4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65900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Kultura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2000" dirty="0"/>
              <a:t>C</a:t>
            </a:r>
            <a:r>
              <a:rPr lang="es-ES" sz="2000" dirty="0" smtClean="0"/>
              <a:t>ulture</a:t>
            </a:r>
            <a:endParaRPr lang="es-ES" sz="3600" dirty="0"/>
          </a:p>
        </p:txBody>
      </p:sp>
      <p:pic>
        <p:nvPicPr>
          <p:cNvPr id="10" name="Marcador de contenido 9" descr="caserio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4" b="15714"/>
          <a:stretch>
            <a:fillRect/>
          </a:stretch>
        </p:blipFill>
        <p:spPr>
          <a:xfrm>
            <a:off x="807720" y="1925321"/>
            <a:ext cx="3071987" cy="1579879"/>
          </a:xfrm>
        </p:spPr>
      </p:pic>
      <p:pic>
        <p:nvPicPr>
          <p:cNvPr id="11" name="Imagen 10" descr="caserio 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420" y="1925321"/>
            <a:ext cx="2522496" cy="1693939"/>
          </a:xfrm>
          <a:prstGeom prst="rect">
            <a:avLst/>
          </a:prstGeom>
        </p:spPr>
      </p:pic>
      <p:pic>
        <p:nvPicPr>
          <p:cNvPr id="12" name="Imagen 11" descr="caserio 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420" y="4567598"/>
            <a:ext cx="2299240" cy="1612900"/>
          </a:xfrm>
          <a:prstGeom prst="rect">
            <a:avLst/>
          </a:prstGeom>
        </p:spPr>
      </p:pic>
      <p:pic>
        <p:nvPicPr>
          <p:cNvPr id="13" name="Imagen 12" descr="artald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286" y="3619260"/>
            <a:ext cx="2339717" cy="1754788"/>
          </a:xfrm>
          <a:prstGeom prst="rect">
            <a:avLst/>
          </a:prstGeom>
        </p:spPr>
      </p:pic>
      <p:pic>
        <p:nvPicPr>
          <p:cNvPr id="14" name="Imagen 13" descr="idiak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4454676"/>
            <a:ext cx="2413000" cy="179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3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600" dirty="0" smtClean="0"/>
              <a:t>KIROLAK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428311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82576"/>
            <a:ext cx="8001000" cy="1143000"/>
          </a:xfrm>
        </p:spPr>
        <p:txBody>
          <a:bodyPr/>
          <a:lstStyle/>
          <a:p>
            <a:r>
              <a:rPr lang="en-GB" dirty="0" err="1" smtClean="0"/>
              <a:t>Ezagutzen</a:t>
            </a:r>
            <a:r>
              <a:rPr lang="en-GB" dirty="0" smtClean="0"/>
              <a:t> </a:t>
            </a:r>
            <a:r>
              <a:rPr lang="en-GB" dirty="0" err="1" smtClean="0"/>
              <a:t>duzu</a:t>
            </a:r>
            <a:r>
              <a:rPr lang="en-GB" dirty="0" smtClean="0"/>
              <a:t>…</a:t>
            </a:r>
            <a:br>
              <a:rPr lang="en-GB" dirty="0" smtClean="0"/>
            </a:br>
            <a:r>
              <a:rPr lang="en-GB" sz="2000" dirty="0" smtClean="0"/>
              <a:t>do you know…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685925"/>
            <a:ext cx="8001000" cy="4333875"/>
          </a:xfrm>
        </p:spPr>
        <p:txBody>
          <a:bodyPr>
            <a:normAutofit/>
          </a:bodyPr>
          <a:lstStyle/>
          <a:p>
            <a:r>
              <a:rPr lang="en-GB" sz="3600" b="1" dirty="0" err="1" smtClean="0"/>
              <a:t>Futbola</a:t>
            </a:r>
            <a:endParaRPr lang="en-GB" sz="3600" b="1" dirty="0" smtClean="0"/>
          </a:p>
          <a:p>
            <a:pPr lvl="3"/>
            <a:r>
              <a:rPr lang="en-GB" sz="3000" b="1" dirty="0" smtClean="0"/>
              <a:t>ATHLETIC </a:t>
            </a:r>
          </a:p>
          <a:p>
            <a:pPr marL="1371600" lvl="3" indent="0">
              <a:buNone/>
            </a:pPr>
            <a:endParaRPr lang="en-GB" sz="3000" b="1" dirty="0"/>
          </a:p>
          <a:p>
            <a:pPr marL="1371600" lvl="3" indent="0">
              <a:buNone/>
            </a:pPr>
            <a:r>
              <a:rPr lang="en-GB" sz="3000" b="1" dirty="0" smtClean="0"/>
              <a:t> </a:t>
            </a:r>
          </a:p>
          <a:p>
            <a:pPr lvl="3"/>
            <a:r>
              <a:rPr lang="en-GB" sz="3000" b="1" dirty="0" smtClean="0"/>
              <a:t>ERREALA (Real </a:t>
            </a:r>
            <a:r>
              <a:rPr lang="en-GB" sz="3000" b="1" dirty="0" err="1" smtClean="0"/>
              <a:t>Sociedad</a:t>
            </a:r>
            <a:r>
              <a:rPr lang="en-GB" sz="3000" b="1" dirty="0" smtClean="0"/>
              <a:t>)</a:t>
            </a:r>
            <a:endParaRPr lang="en-GB" sz="3000" b="1" dirty="0"/>
          </a:p>
        </p:txBody>
      </p:sp>
      <p:pic>
        <p:nvPicPr>
          <p:cNvPr id="1026" name="Picture 2" descr="C:\Users\ortigosa\Desktop\Athletic_Club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225" y="2429669"/>
            <a:ext cx="788988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ortigosa\Desktop\untitled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2" y="3933825"/>
            <a:ext cx="942975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ortigosa\Desktop\EQUIPE_ATHLETIC%20BILBAO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2584848"/>
            <a:ext cx="2091580" cy="139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ortigosa\Desktop\17828638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617" y="4876799"/>
            <a:ext cx="1989883" cy="149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70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Ni…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/>
              <a:t>Ni</a:t>
            </a:r>
            <a:r>
              <a:rPr lang="en-GB" sz="4800" dirty="0" smtClean="0"/>
              <a:t> </a:t>
            </a:r>
            <a:r>
              <a:rPr lang="en-GB" sz="4800" dirty="0" smtClean="0">
                <a:solidFill>
                  <a:schemeClr val="accent3">
                    <a:lumMod val="75000"/>
                  </a:schemeClr>
                </a:solidFill>
              </a:rPr>
              <a:t>Ira</a:t>
            </a:r>
            <a:r>
              <a:rPr lang="en-GB" sz="4800" dirty="0" smtClean="0"/>
              <a:t> </a:t>
            </a:r>
            <a:r>
              <a:rPr lang="en-GB" sz="4800" dirty="0" err="1" smtClean="0"/>
              <a:t>naiz</a:t>
            </a:r>
            <a:r>
              <a:rPr lang="en-GB" sz="4800" dirty="0" smtClean="0"/>
              <a:t>. </a:t>
            </a:r>
            <a:r>
              <a:rPr lang="en-GB" sz="4800" dirty="0" smtClean="0">
                <a:solidFill>
                  <a:srgbClr val="FF0000"/>
                </a:solidFill>
              </a:rPr>
              <a:t>Eta </a:t>
            </a:r>
            <a:r>
              <a:rPr lang="en-GB" sz="4800" dirty="0" err="1" smtClean="0">
                <a:solidFill>
                  <a:srgbClr val="FF0000"/>
                </a:solidFill>
              </a:rPr>
              <a:t>zu</a:t>
            </a:r>
            <a:r>
              <a:rPr lang="en-GB" sz="4800" dirty="0" smtClean="0">
                <a:solidFill>
                  <a:srgbClr val="FF0000"/>
                </a:solidFill>
              </a:rPr>
              <a:t>?</a:t>
            </a:r>
          </a:p>
          <a:p>
            <a:pPr lvl="1"/>
            <a:endParaRPr lang="en-GB" sz="3400" dirty="0" smtClean="0"/>
          </a:p>
          <a:p>
            <a:pPr lvl="1"/>
            <a:endParaRPr lang="en-GB" sz="3400" dirty="0"/>
          </a:p>
          <a:p>
            <a:pPr lvl="1"/>
            <a:r>
              <a:rPr lang="en-GB" sz="4400" dirty="0" smtClean="0"/>
              <a:t>Ni _________ </a:t>
            </a:r>
            <a:r>
              <a:rPr lang="en-GB" sz="4400" dirty="0" err="1" smtClean="0"/>
              <a:t>naiz</a:t>
            </a:r>
            <a:r>
              <a:rPr lang="en-GB" sz="4400" dirty="0" smtClean="0"/>
              <a:t>.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83879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Kirolak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2000" dirty="0" err="1" smtClean="0"/>
              <a:t>Sports</a:t>
            </a:r>
            <a:endParaRPr lang="es-ES" dirty="0"/>
          </a:p>
        </p:txBody>
      </p:sp>
      <p:pic>
        <p:nvPicPr>
          <p:cNvPr id="7" name="Marcador de contenido 6" descr="aizkolari.gi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84" r="-46512" b="-33614"/>
          <a:stretch/>
        </p:blipFill>
        <p:spPr>
          <a:xfrm>
            <a:off x="674664" y="1833460"/>
            <a:ext cx="2182835" cy="3424340"/>
          </a:xfrm>
        </p:spPr>
      </p:pic>
      <p:pic>
        <p:nvPicPr>
          <p:cNvPr id="10" name="Imagen 9" descr="idi proba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4396821"/>
            <a:ext cx="3048000" cy="1942414"/>
          </a:xfrm>
          <a:prstGeom prst="rect">
            <a:avLst/>
          </a:prstGeom>
        </p:spPr>
      </p:pic>
      <p:pic>
        <p:nvPicPr>
          <p:cNvPr id="11" name="Imagen 10" descr="harrijasotzaileak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360" y="2131721"/>
            <a:ext cx="1499507" cy="2116240"/>
          </a:xfrm>
          <a:prstGeom prst="rect">
            <a:avLst/>
          </a:prstGeom>
        </p:spPr>
      </p:pic>
      <p:pic>
        <p:nvPicPr>
          <p:cNvPr id="12" name="Imagen 11" descr="sokatira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92" y="2131721"/>
            <a:ext cx="2472267" cy="2265100"/>
          </a:xfrm>
          <a:prstGeom prst="rect">
            <a:avLst/>
          </a:prstGeom>
        </p:spPr>
      </p:pic>
      <p:pic>
        <p:nvPicPr>
          <p:cNvPr id="13" name="Imagen 12" descr="txingak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440" y="2311577"/>
            <a:ext cx="1561920" cy="2085244"/>
          </a:xfrm>
          <a:prstGeom prst="rect">
            <a:avLst/>
          </a:prstGeom>
        </p:spPr>
      </p:pic>
      <p:pic>
        <p:nvPicPr>
          <p:cNvPr id="14" name="Imagen 13" descr="arraunlariak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404" y="4396821"/>
            <a:ext cx="2709995" cy="1942414"/>
          </a:xfrm>
          <a:prstGeom prst="rect">
            <a:avLst/>
          </a:prstGeom>
        </p:spPr>
      </p:pic>
      <p:pic>
        <p:nvPicPr>
          <p:cNvPr id="16" name="Imagen 15" descr="sega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400" y="4279901"/>
            <a:ext cx="2197100" cy="2059334"/>
          </a:xfrm>
          <a:prstGeom prst="rect">
            <a:avLst/>
          </a:prstGeom>
        </p:spPr>
      </p:pic>
      <p:pic>
        <p:nvPicPr>
          <p:cNvPr id="17" name="Imagen 16" descr="zakuak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549" y="2569968"/>
            <a:ext cx="1368376" cy="1826853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381000" y="6154569"/>
            <a:ext cx="779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hlinkClick r:id="rId10"/>
              </a:rPr>
              <a:t>http://www.youtube.com/watch?v=Dgm-w3ISJfE&amp;feature=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1515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Lokotxak</a:t>
            </a:r>
            <a:endParaRPr lang="es-ES" dirty="0"/>
          </a:p>
        </p:txBody>
      </p:sp>
      <p:pic>
        <p:nvPicPr>
          <p:cNvPr id="6" name="Marcador de contenido 5" descr="lokotxak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6" b="11506"/>
          <a:stretch>
            <a:fillRect/>
          </a:stretch>
        </p:blipFill>
        <p:spPr>
          <a:xfrm>
            <a:off x="571500" y="1917700"/>
            <a:ext cx="3802944" cy="1955800"/>
          </a:xfrm>
        </p:spPr>
      </p:pic>
      <p:sp>
        <p:nvSpPr>
          <p:cNvPr id="7" name="CuadroTexto 6"/>
          <p:cNvSpPr txBox="1"/>
          <p:nvPr/>
        </p:nvSpPr>
        <p:spPr>
          <a:xfrm>
            <a:off x="2362200" y="44958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9" name="Imagen 8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114" y="2082800"/>
            <a:ext cx="2666586" cy="1790700"/>
          </a:xfrm>
          <a:prstGeom prst="rect">
            <a:avLst/>
          </a:prstGeom>
        </p:spPr>
      </p:pic>
      <p:pic>
        <p:nvPicPr>
          <p:cNvPr id="10" name="Imagen 9" descr="Lokotxak-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554" y="4024376"/>
            <a:ext cx="3801119" cy="2184400"/>
          </a:xfrm>
          <a:prstGeom prst="rect">
            <a:avLst/>
          </a:prstGeom>
        </p:spPr>
      </p:pic>
      <p:pic>
        <p:nvPicPr>
          <p:cNvPr id="11" name="Imagen 10" descr="artoa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" y="4267200"/>
            <a:ext cx="1635182" cy="1941576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2362200" y="6208776"/>
            <a:ext cx="631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hlinkClick r:id="rId6"/>
              </a:rPr>
              <a:t>http://www.youtube.com/watch?v=FixJ85A0dQA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5663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Zer</a:t>
            </a:r>
            <a:r>
              <a:rPr lang="en-GB" dirty="0" smtClean="0"/>
              <a:t> </a:t>
            </a:r>
            <a:r>
              <a:rPr lang="en-GB" dirty="0" err="1" smtClean="0"/>
              <a:t>dakizu</a:t>
            </a:r>
            <a:r>
              <a:rPr lang="en-GB" dirty="0" smtClean="0"/>
              <a:t>?</a:t>
            </a:r>
            <a:br>
              <a:rPr lang="en-GB" dirty="0" smtClean="0"/>
            </a:br>
            <a:r>
              <a:rPr lang="en-GB" sz="2000" dirty="0" smtClean="0"/>
              <a:t>What do you know?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 smtClean="0"/>
              <a:t>Non dago? </a:t>
            </a:r>
            <a:r>
              <a:rPr lang="en-GB" sz="1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Where is it?</a:t>
            </a:r>
            <a:endParaRPr lang="en-GB" sz="36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en-GB" sz="3600" dirty="0" err="1" smtClean="0"/>
              <a:t>Nolakoa</a:t>
            </a:r>
            <a:r>
              <a:rPr lang="en-GB" sz="3600" dirty="0" smtClean="0"/>
              <a:t> da? </a:t>
            </a:r>
            <a:r>
              <a:rPr lang="en-GB" sz="1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What is it like?</a:t>
            </a:r>
            <a:endParaRPr lang="en-GB" sz="36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en-GB" sz="3600" dirty="0" err="1" smtClean="0"/>
              <a:t>Zer</a:t>
            </a:r>
            <a:r>
              <a:rPr lang="en-GB" sz="3600" dirty="0" smtClean="0"/>
              <a:t> </a:t>
            </a:r>
            <a:r>
              <a:rPr lang="en-GB" sz="3600" dirty="0" err="1" smtClean="0"/>
              <a:t>hitz</a:t>
            </a:r>
            <a:r>
              <a:rPr lang="en-GB" sz="3600" dirty="0" smtClean="0"/>
              <a:t> </a:t>
            </a:r>
            <a:r>
              <a:rPr lang="en-GB" sz="3600" dirty="0" err="1" smtClean="0"/>
              <a:t>egiten</a:t>
            </a:r>
            <a:r>
              <a:rPr lang="en-GB" sz="3600" dirty="0" smtClean="0"/>
              <a:t> da? </a:t>
            </a:r>
            <a:r>
              <a:rPr lang="en-GB" sz="1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What language do they speak?</a:t>
            </a:r>
            <a:endParaRPr lang="en-GB" sz="36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en-GB" sz="3600" dirty="0" err="1" smtClean="0"/>
              <a:t>Kultura</a:t>
            </a:r>
            <a:r>
              <a:rPr lang="en-GB" sz="3600" dirty="0" smtClean="0"/>
              <a:t> </a:t>
            </a:r>
            <a:r>
              <a:rPr lang="en-GB" sz="1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Culture</a:t>
            </a:r>
          </a:p>
          <a:p>
            <a:r>
              <a:rPr lang="en-GB" sz="3600" dirty="0" err="1" smtClean="0"/>
              <a:t>Kirolak</a:t>
            </a:r>
            <a:r>
              <a:rPr lang="en-GB" sz="3600" dirty="0" smtClean="0"/>
              <a:t> </a:t>
            </a:r>
            <a:r>
              <a:rPr lang="en-GB" sz="1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Sports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1026" name="Picture 2" descr="C:\Users\ortigosa\Desktop\image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413" y="1872457"/>
            <a:ext cx="1824037" cy="182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19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058862"/>
          </a:xfrm>
        </p:spPr>
        <p:txBody>
          <a:bodyPr/>
          <a:lstStyle/>
          <a:p>
            <a:r>
              <a:rPr lang="es-ES" dirty="0" smtClean="0"/>
              <a:t>Non </a:t>
            </a:r>
            <a:r>
              <a:rPr lang="es-ES" dirty="0" err="1" smtClean="0"/>
              <a:t>dago</a:t>
            </a:r>
            <a:r>
              <a:rPr lang="es-ES" dirty="0" smtClean="0"/>
              <a:t>?</a:t>
            </a:r>
            <a:br>
              <a:rPr lang="es-ES" dirty="0" smtClean="0"/>
            </a:br>
            <a:r>
              <a:rPr lang="es-ES" sz="2000" dirty="0" err="1" smtClean="0"/>
              <a:t>Where</a:t>
            </a:r>
            <a:r>
              <a:rPr lang="es-ES" sz="2000" dirty="0" smtClean="0"/>
              <a:t> </a:t>
            </a:r>
            <a:r>
              <a:rPr lang="es-ES" sz="2000" dirty="0" err="1" smtClean="0"/>
              <a:t>is</a:t>
            </a:r>
            <a:r>
              <a:rPr lang="es-ES" sz="2000" dirty="0" smtClean="0"/>
              <a:t> </a:t>
            </a:r>
            <a:r>
              <a:rPr lang="es-ES" sz="2000" dirty="0" err="1" smtClean="0"/>
              <a:t>it</a:t>
            </a:r>
            <a:r>
              <a:rPr lang="es-ES" sz="2000" dirty="0" smtClean="0"/>
              <a:t>?</a:t>
            </a:r>
            <a:endParaRPr lang="es-ES" sz="2000" dirty="0"/>
          </a:p>
        </p:txBody>
      </p:sp>
      <p:pic>
        <p:nvPicPr>
          <p:cNvPr id="4" name="Marcador de contenido 3" descr="f942b6391d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1" r="1227" b="4917"/>
          <a:stretch/>
        </p:blipFill>
        <p:spPr>
          <a:xfrm>
            <a:off x="1680708" y="1417638"/>
            <a:ext cx="6038850" cy="5166710"/>
          </a:xfrm>
        </p:spPr>
      </p:pic>
    </p:spTree>
    <p:extLst>
      <p:ext uri="{BB962C8B-B14F-4D97-AF65-F5344CB8AC3E}">
        <p14:creationId xmlns:p14="http://schemas.microsoft.com/office/powerpoint/2010/main" val="8652297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Marcador de contenido 3" descr="map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" r="1093"/>
          <a:stretch/>
        </p:blipFill>
        <p:spPr>
          <a:xfrm>
            <a:off x="571500" y="450850"/>
            <a:ext cx="8001000" cy="6216650"/>
          </a:xfrm>
        </p:spPr>
      </p:pic>
      <p:pic>
        <p:nvPicPr>
          <p:cNvPr id="5" name="Imagen 4" descr="image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32" y="5455714"/>
            <a:ext cx="716629" cy="476884"/>
          </a:xfrm>
          <a:prstGeom prst="rect">
            <a:avLst/>
          </a:prstGeom>
        </p:spPr>
      </p:pic>
      <p:pic>
        <p:nvPicPr>
          <p:cNvPr id="6" name="Imagen 5" descr="Portugal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319" y="5757869"/>
            <a:ext cx="688238" cy="458825"/>
          </a:xfrm>
          <a:prstGeom prst="rect">
            <a:avLst/>
          </a:prstGeom>
        </p:spPr>
      </p:pic>
      <p:pic>
        <p:nvPicPr>
          <p:cNvPr id="7" name="Imagen 6" descr="fr-lgflag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666" y="1871692"/>
            <a:ext cx="817405" cy="54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3419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Nolakoa</a:t>
            </a:r>
            <a:r>
              <a:rPr lang="es-ES" dirty="0" smtClean="0"/>
              <a:t> da? </a:t>
            </a:r>
            <a:br>
              <a:rPr lang="es-ES" dirty="0" smtClean="0"/>
            </a:br>
            <a:r>
              <a:rPr lang="es-ES" sz="2000" dirty="0" err="1" smtClean="0"/>
              <a:t>What</a:t>
            </a:r>
            <a:r>
              <a:rPr lang="es-ES" sz="2000" dirty="0" smtClean="0"/>
              <a:t> </a:t>
            </a:r>
            <a:r>
              <a:rPr lang="es-ES" sz="2000" dirty="0" err="1" smtClean="0"/>
              <a:t>is</a:t>
            </a:r>
            <a:r>
              <a:rPr lang="es-ES" sz="2000" dirty="0" smtClean="0"/>
              <a:t> </a:t>
            </a:r>
            <a:r>
              <a:rPr lang="es-ES" sz="2000" dirty="0" err="1" smtClean="0"/>
              <a:t>it</a:t>
            </a:r>
            <a:r>
              <a:rPr lang="es-ES" sz="2000" dirty="0" smtClean="0"/>
              <a:t> </a:t>
            </a:r>
            <a:r>
              <a:rPr lang="es-ES" sz="2000" dirty="0" err="1" smtClean="0"/>
              <a:t>like</a:t>
            </a:r>
            <a:r>
              <a:rPr lang="es-ES" sz="2000" dirty="0" smtClean="0"/>
              <a:t>?</a:t>
            </a:r>
            <a:endParaRPr lang="es-ES" sz="2000" dirty="0"/>
          </a:p>
        </p:txBody>
      </p:sp>
      <p:pic>
        <p:nvPicPr>
          <p:cNvPr id="4" name="Marcador de contenido 3" descr="imag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49" b="20349"/>
          <a:stretch>
            <a:fillRect/>
          </a:stretch>
        </p:blipFill>
        <p:spPr>
          <a:xfrm>
            <a:off x="571499" y="1904999"/>
            <a:ext cx="2385993" cy="1300293"/>
          </a:xfrm>
        </p:spPr>
      </p:pic>
      <p:pic>
        <p:nvPicPr>
          <p:cNvPr id="5" name="Imagen 4" descr="lonely--253x19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493" y="3070561"/>
            <a:ext cx="2623313" cy="1970077"/>
          </a:xfrm>
          <a:prstGeom prst="rect">
            <a:avLst/>
          </a:prstGeom>
        </p:spPr>
      </p:pic>
      <p:pic>
        <p:nvPicPr>
          <p:cNvPr id="3" name="Imagen 2" descr="images 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3117215"/>
            <a:ext cx="2554700" cy="1923423"/>
          </a:xfrm>
          <a:prstGeom prst="rect">
            <a:avLst/>
          </a:prstGeom>
        </p:spPr>
      </p:pic>
      <p:pic>
        <p:nvPicPr>
          <p:cNvPr id="7" name="Imagen 6" descr="images 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5040638"/>
            <a:ext cx="3161188" cy="1350738"/>
          </a:xfrm>
          <a:prstGeom prst="rect">
            <a:avLst/>
          </a:prstGeom>
        </p:spPr>
      </p:pic>
      <p:pic>
        <p:nvPicPr>
          <p:cNvPr id="8" name="Imagen 7" descr="untzilaitz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492" y="1901674"/>
            <a:ext cx="2623313" cy="1519342"/>
          </a:xfrm>
          <a:prstGeom prst="rect">
            <a:avLst/>
          </a:prstGeom>
        </p:spPr>
      </p:pic>
      <p:pic>
        <p:nvPicPr>
          <p:cNvPr id="9" name="Imagen 8" descr="ernio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688" y="5040638"/>
            <a:ext cx="2612781" cy="1350738"/>
          </a:xfrm>
          <a:prstGeom prst="rect">
            <a:avLst/>
          </a:prstGeom>
        </p:spPr>
      </p:pic>
      <p:pic>
        <p:nvPicPr>
          <p:cNvPr id="11" name="Imagen 10" descr="urederra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806" y="1904999"/>
            <a:ext cx="2673440" cy="1811672"/>
          </a:xfrm>
          <a:prstGeom prst="rect">
            <a:avLst/>
          </a:prstGeom>
        </p:spPr>
      </p:pic>
      <p:pic>
        <p:nvPicPr>
          <p:cNvPr id="12" name="Imagen 11" descr="images0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940" y="5040638"/>
            <a:ext cx="2168306" cy="1350738"/>
          </a:xfrm>
          <a:prstGeom prst="rect">
            <a:avLst/>
          </a:prstGeom>
        </p:spPr>
      </p:pic>
      <p:pic>
        <p:nvPicPr>
          <p:cNvPr id="13" name="Imagen 12" descr="300px-Gaztelugatxe_4199995260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806" y="3421016"/>
            <a:ext cx="2673440" cy="161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15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Bilbao</a:t>
            </a:r>
            <a:endParaRPr lang="es-ES" dirty="0"/>
          </a:p>
        </p:txBody>
      </p:sp>
      <p:pic>
        <p:nvPicPr>
          <p:cNvPr id="4" name="Marcador de contenido 3" descr="guggenheim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8" b="11708"/>
          <a:stretch>
            <a:fillRect/>
          </a:stretch>
        </p:blipFill>
        <p:spPr>
          <a:xfrm>
            <a:off x="768614" y="1905000"/>
            <a:ext cx="3091165" cy="1751714"/>
          </a:xfrm>
        </p:spPr>
      </p:pic>
      <p:pic>
        <p:nvPicPr>
          <p:cNvPr id="5" name="Imagen 4" descr="spid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921" y="4244732"/>
            <a:ext cx="2706858" cy="1888405"/>
          </a:xfrm>
          <a:prstGeom prst="rect">
            <a:avLst/>
          </a:prstGeom>
        </p:spPr>
      </p:pic>
      <p:pic>
        <p:nvPicPr>
          <p:cNvPr id="6" name="Imagen 5" descr="turismo-en-bilbao-ofertas-y-reservas-de-alojamiento-en-hotel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482" y="1905000"/>
            <a:ext cx="3142931" cy="2009467"/>
          </a:xfrm>
          <a:prstGeom prst="rect">
            <a:avLst/>
          </a:prstGeom>
        </p:spPr>
      </p:pic>
      <p:pic>
        <p:nvPicPr>
          <p:cNvPr id="7" name="Imagen 6" descr="puppy-guggenheim-bilbao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483" y="4375311"/>
            <a:ext cx="2665235" cy="177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423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Donostia- San Sebastián </a:t>
            </a:r>
            <a:endParaRPr lang="es-ES" dirty="0"/>
          </a:p>
        </p:txBody>
      </p:sp>
      <p:pic>
        <p:nvPicPr>
          <p:cNvPr id="4" name="Marcador de contenido 3" descr="donosti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70" b="15670"/>
          <a:stretch>
            <a:fillRect/>
          </a:stretch>
        </p:blipFill>
        <p:spPr>
          <a:xfrm>
            <a:off x="571500" y="2088941"/>
            <a:ext cx="3956639" cy="2200457"/>
          </a:xfrm>
        </p:spPr>
      </p:pic>
      <p:pic>
        <p:nvPicPr>
          <p:cNvPr id="5" name="Imagen 4" descr="peine de los viento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827" y="2222633"/>
            <a:ext cx="2940784" cy="2032900"/>
          </a:xfrm>
          <a:prstGeom prst="rect">
            <a:avLst/>
          </a:prstGeom>
        </p:spPr>
      </p:pic>
      <p:pic>
        <p:nvPicPr>
          <p:cNvPr id="6" name="Imagen 5" descr="kursaala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240" y="4436107"/>
            <a:ext cx="3325381" cy="222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76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Zer</a:t>
            </a:r>
            <a:r>
              <a:rPr lang="es-ES" dirty="0" smtClean="0"/>
              <a:t> </a:t>
            </a:r>
            <a:r>
              <a:rPr lang="es-ES" dirty="0" err="1" smtClean="0"/>
              <a:t>hitz</a:t>
            </a:r>
            <a:r>
              <a:rPr lang="es-ES" dirty="0" smtClean="0"/>
              <a:t> </a:t>
            </a:r>
            <a:r>
              <a:rPr lang="es-ES" dirty="0" err="1" smtClean="0"/>
              <a:t>egiten</a:t>
            </a:r>
            <a:r>
              <a:rPr lang="es-ES" dirty="0" smtClean="0"/>
              <a:t> da? </a:t>
            </a:r>
            <a:br>
              <a:rPr lang="es-ES" dirty="0" smtClean="0"/>
            </a:br>
            <a:r>
              <a:rPr lang="es-ES" sz="2000" dirty="0" err="1" smtClean="0"/>
              <a:t>What</a:t>
            </a:r>
            <a:r>
              <a:rPr lang="es-ES" sz="2000" dirty="0" smtClean="0"/>
              <a:t> do </a:t>
            </a:r>
            <a:r>
              <a:rPr lang="es-ES" sz="2000" dirty="0" err="1" smtClean="0"/>
              <a:t>they</a:t>
            </a:r>
            <a:r>
              <a:rPr lang="es-ES" sz="2000" dirty="0" smtClean="0"/>
              <a:t> </a:t>
            </a:r>
            <a:r>
              <a:rPr lang="es-ES" sz="2000" dirty="0" err="1" smtClean="0"/>
              <a:t>speak</a:t>
            </a:r>
            <a:r>
              <a:rPr lang="es-ES" sz="2000" dirty="0" smtClean="0"/>
              <a:t>?</a:t>
            </a:r>
            <a:endParaRPr lang="es-ES" sz="2000" dirty="0"/>
          </a:p>
        </p:txBody>
      </p:sp>
      <p:graphicFrame>
        <p:nvGraphicFramePr>
          <p:cNvPr id="11" name="Marcador de contenido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9742602"/>
              </p:ext>
            </p:extLst>
          </p:nvPr>
        </p:nvGraphicFramePr>
        <p:xfrm>
          <a:off x="571500" y="1905000"/>
          <a:ext cx="8001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Imagen 11" descr="portugal.jpg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67" b="90000" l="10000" r="96250">
                        <a14:foregroundMark x1="31875" y1="43750" x2="31875" y2="50417"/>
                        <a14:foregroundMark x1="22500" y1="56667" x2="20625" y2="59583"/>
                        <a14:foregroundMark x1="27500" y1="66667" x2="36875" y2="72083"/>
                        <a14:foregroundMark x1="36250" y1="72500" x2="36250" y2="75000"/>
                        <a14:foregroundMark x1="35625" y1="76250" x2="28750" y2="82083"/>
                        <a14:foregroundMark x1="27500" y1="82083" x2="28750" y2="84167"/>
                        <a14:foregroundMark x1="58125" y1="79167" x2="51875" y2="75000"/>
                        <a14:foregroundMark x1="60000" y1="75000" x2="71875" y2="73750"/>
                        <a14:foregroundMark x1="71250" y1="72917" x2="66875" y2="68333"/>
                        <a14:foregroundMark x1="70625" y1="67917" x2="82500" y2="63333"/>
                        <a14:foregroundMark x1="83750" y1="61667" x2="90000" y2="53750"/>
                        <a14:foregroundMark x1="90625" y1="52500" x2="90000" y2="46250"/>
                        <a14:foregroundMark x1="90000" y1="45000" x2="85625" y2="39583"/>
                        <a14:foregroundMark x1="85000" y1="38333" x2="76875" y2="34583"/>
                        <a14:foregroundMark x1="75625" y1="33333" x2="66250" y2="32500"/>
                        <a14:foregroundMark x1="65000" y1="32500" x2="55000" y2="35833"/>
                        <a14:foregroundMark x1="51250" y1="41250" x2="49375" y2="50000"/>
                        <a14:foregroundMark x1="46250" y1="44167" x2="43750" y2="27083"/>
                        <a14:foregroundMark x1="55625" y1="30000" x2="58750" y2="18750"/>
                        <a14:foregroundMark x1="57500" y1="17500" x2="53125" y2="11667"/>
                        <a14:foregroundMark x1="51875" y1="11250" x2="45000" y2="7500"/>
                        <a14:foregroundMark x1="43125" y1="6667" x2="35000" y2="5417"/>
                        <a14:foregroundMark x1="33750" y1="5417" x2="26875" y2="5833"/>
                        <a14:foregroundMark x1="25625" y1="5833" x2="16875" y2="9583"/>
                        <a14:foregroundMark x1="15625" y1="10000" x2="12500" y2="15833"/>
                        <a14:foregroundMark x1="12500" y1="16250" x2="13750" y2="21667"/>
                        <a14:foregroundMark x1="15625" y1="22917" x2="23750" y2="27917"/>
                        <a14:foregroundMark x1="22500" y1="29583" x2="16875" y2="33333"/>
                        <a14:foregroundMark x1="17500" y1="34167" x2="28125" y2="34583"/>
                        <a14:foregroundMark x1="26250" y1="35417" x2="26250" y2="40833"/>
                        <a14:foregroundMark x1="26875" y1="41667" x2="30000" y2="43333"/>
                        <a14:foregroundMark x1="30625" y1="51250" x2="21250" y2="57083"/>
                        <a14:foregroundMark x1="20625" y1="60417" x2="23750" y2="63333"/>
                        <a14:foregroundMark x1="23750" y1="63750" x2="29375" y2="68750"/>
                        <a14:foregroundMark x1="28750" y1="85000" x2="60625" y2="83750"/>
                        <a14:foregroundMark x1="59375" y1="79167" x2="63750" y2="83333"/>
                        <a14:foregroundMark x1="73125" y1="78750" x2="73125" y2="78750"/>
                        <a14:foregroundMark x1="68750" y1="59167" x2="65000" y2="57083"/>
                        <a14:foregroundMark x1="65000" y1="60833" x2="68125" y2="67083"/>
                        <a14:foregroundMark x1="68750" y1="60417" x2="69375" y2="60000"/>
                        <a14:backgroundMark x1="55000" y1="36250" x2="50625" y2="42083"/>
                        <a14:backgroundMark x1="48125" y1="49583" x2="48125" y2="49583"/>
                        <a14:backgroundMark x1="61250" y1="83750" x2="62500" y2="82917"/>
                        <a14:backgroundMark x1="67500" y1="66250" x2="68125" y2="59167"/>
                        <a14:backgroundMark x1="66875" y1="67083" x2="66250" y2="63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828" y="4732539"/>
            <a:ext cx="744665" cy="1287261"/>
          </a:xfrm>
          <a:prstGeom prst="rect">
            <a:avLst/>
          </a:prstGeom>
        </p:spPr>
      </p:pic>
      <p:pic>
        <p:nvPicPr>
          <p:cNvPr id="13" name="Imagen 12" descr="eiffel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4851400"/>
            <a:ext cx="599099" cy="1168400"/>
          </a:xfrm>
          <a:prstGeom prst="rect">
            <a:avLst/>
          </a:prstGeom>
        </p:spPr>
      </p:pic>
      <p:pic>
        <p:nvPicPr>
          <p:cNvPr id="14" name="Imagen 13" descr="setchfield-neil-westminster-and-big-ben-london-united-kingdom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075" y="2650484"/>
            <a:ext cx="644525" cy="1105540"/>
          </a:xfrm>
          <a:prstGeom prst="rect">
            <a:avLst/>
          </a:prstGeom>
        </p:spPr>
      </p:pic>
      <p:pic>
        <p:nvPicPr>
          <p:cNvPr id="15" name="Imagen 14" descr="torero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200" y="2982336"/>
            <a:ext cx="540772" cy="91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63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ocumental de viaje">
  <a:themeElements>
    <a:clrScheme name="Travelogue">
      <a:dk1>
        <a:sysClr val="windowText" lastClr="000000"/>
      </a:dk1>
      <a:lt1>
        <a:srgbClr val="EAC968"/>
      </a:lt1>
      <a:dk2>
        <a:srgbClr val="2A2515"/>
      </a:dk2>
      <a:lt2>
        <a:srgbClr val="82682C"/>
      </a:lt2>
      <a:accent1>
        <a:srgbClr val="B74D21"/>
      </a:accent1>
      <a:accent2>
        <a:srgbClr val="A32323"/>
      </a:accent2>
      <a:accent3>
        <a:srgbClr val="4576A3"/>
      </a:accent3>
      <a:accent4>
        <a:srgbClr val="615D9A"/>
      </a:accent4>
      <a:accent5>
        <a:srgbClr val="67924B"/>
      </a:accent5>
      <a:accent6>
        <a:srgbClr val="BF7B1B"/>
      </a:accent6>
      <a:hlink>
        <a:srgbClr val="99350B"/>
      </a:hlink>
      <a:folHlink>
        <a:srgbClr val="785140"/>
      </a:folHlink>
    </a:clrScheme>
    <a:fontScheme name="Travelogue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Travelogu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6600000" sx="102000" sy="102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88900" dist="63500" dir="2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sunset" dir="t">
              <a:rot lat="0" lon="0" rev="4200000"/>
            </a:lightRig>
          </a:scene3d>
          <a:sp3d>
            <a:bevelT w="635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0000"/>
                <a:hueMod val="85000"/>
                <a:satMod val="300000"/>
                <a:lumMod val="100000"/>
              </a:schemeClr>
            </a:gs>
            <a:gs pos="40000">
              <a:schemeClr val="phClr">
                <a:tint val="45000"/>
                <a:shade val="99000"/>
                <a:hueMod val="95000"/>
                <a:satMod val="300000"/>
                <a:lumMod val="100000"/>
              </a:schemeClr>
            </a:gs>
            <a:gs pos="100000">
              <a:schemeClr val="phClr">
                <a:shade val="20000"/>
                <a:hueMod val="95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Documental de viaje.thmx</Template>
  <TotalTime>388</TotalTime>
  <Words>194</Words>
  <Application>Microsoft Office PowerPoint</Application>
  <PresentationFormat>On-screen Show (4:3)</PresentationFormat>
  <Paragraphs>67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Documental de viaje</vt:lpstr>
      <vt:lpstr> EUSKAL HERRIA BASQUE COUNTRY</vt:lpstr>
      <vt:lpstr>Ni…</vt:lpstr>
      <vt:lpstr>Zer dakizu? What do you know?</vt:lpstr>
      <vt:lpstr>Non dago? Where is it?</vt:lpstr>
      <vt:lpstr>PowerPoint Presentation</vt:lpstr>
      <vt:lpstr>Nolakoa da?  What is it like?</vt:lpstr>
      <vt:lpstr>Bilbao</vt:lpstr>
      <vt:lpstr>Donostia- San Sebastián </vt:lpstr>
      <vt:lpstr>Zer hitz egiten da?  What do they speak?</vt:lpstr>
      <vt:lpstr>PowerPoint Presentation</vt:lpstr>
      <vt:lpstr>EUSKARA</vt:lpstr>
      <vt:lpstr>Euskara non? Where is basque in the list?</vt:lpstr>
      <vt:lpstr>EUSKARA </vt:lpstr>
      <vt:lpstr>PowerPoint Presentation</vt:lpstr>
      <vt:lpstr>ZENBAKIAK</vt:lpstr>
      <vt:lpstr>PowerPoint Presentation</vt:lpstr>
      <vt:lpstr>Kultura Culture</vt:lpstr>
      <vt:lpstr>PowerPoint Presentation</vt:lpstr>
      <vt:lpstr>Ezagutzen duzu… do you know…</vt:lpstr>
      <vt:lpstr>Kirolak Sports</vt:lpstr>
      <vt:lpstr>Lokotxak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BASQUE COUNTRY</dc:title>
  <dc:creator>Ira Ortigosa</dc:creator>
  <cp:lastModifiedBy>MMU User</cp:lastModifiedBy>
  <cp:revision>44</cp:revision>
  <dcterms:created xsi:type="dcterms:W3CDTF">2012-05-20T00:03:33Z</dcterms:created>
  <dcterms:modified xsi:type="dcterms:W3CDTF">2014-09-10T08:36:33Z</dcterms:modified>
</cp:coreProperties>
</file>