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58" r:id="rId4"/>
    <p:sldId id="259" r:id="rId5"/>
    <p:sldId id="260" r:id="rId6"/>
    <p:sldId id="267" r:id="rId7"/>
    <p:sldId id="263" r:id="rId8"/>
    <p:sldId id="264" r:id="rId9"/>
    <p:sldId id="262" r:id="rId10"/>
    <p:sldId id="261" r:id="rId11"/>
    <p:sldId id="268"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31CDBCE-20F8-46DD-A3EC-31DD74E2423B}" type="datetimeFigureOut">
              <a:rPr lang="en-US"/>
              <a:pPr>
                <a:defRPr/>
              </a:pPr>
              <a:t>6/13/2013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5DAB176B-24C3-4988-AB43-972D66818161}"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79D14B-6B05-42E4-94F8-D30CED39A912}" type="slidenum">
              <a:rPr lang="en-GB"/>
              <a:pPr fontAlgn="base">
                <a:spcBef>
                  <a:spcPct val="0"/>
                </a:spcBef>
                <a:spcAft>
                  <a:spcPct val="0"/>
                </a:spcAft>
              </a:pPr>
              <a:t>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942112-BF52-4AEA-968E-018CFA8A1C83}" type="slidenum">
              <a:rPr lang="en-GB"/>
              <a:pPr fontAlgn="base">
                <a:spcBef>
                  <a:spcPct val="0"/>
                </a:spcBef>
                <a:spcAft>
                  <a:spcPct val="0"/>
                </a:spcAft>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750C424B-6AE5-44B3-80DD-B0F017E8E44A}" type="datetime1">
              <a:rPr lang="en-US" smtClean="0"/>
              <a:t>6/13/2013</a:t>
            </a:fld>
            <a:endParaRPr lang="en-GB"/>
          </a:p>
        </p:txBody>
      </p:sp>
      <p:sp>
        <p:nvSpPr>
          <p:cNvPr id="5" name="Footer Placeholder 2"/>
          <p:cNvSpPr>
            <a:spLocks noGrp="1"/>
          </p:cNvSpPr>
          <p:nvPr>
            <p:ph type="ftr" sz="quarter" idx="11"/>
          </p:nvPr>
        </p:nvSpPr>
        <p:spPr/>
        <p:txBody>
          <a:bodyPr/>
          <a:lstStyle>
            <a:lvl1pPr>
              <a:defRPr/>
            </a:lvl1pPr>
          </a:lstStyle>
          <a:p>
            <a:pPr>
              <a:defRPr/>
            </a:pPr>
            <a:r>
              <a:rPr lang="en-GB" smtClean="0"/>
              <a:t>By Carmen Broadbridge - University of Brighton</a:t>
            </a:r>
            <a:endParaRPr lang="en-GB"/>
          </a:p>
        </p:txBody>
      </p:sp>
      <p:sp>
        <p:nvSpPr>
          <p:cNvPr id="6" name="Slide Number Placeholder 22"/>
          <p:cNvSpPr>
            <a:spLocks noGrp="1"/>
          </p:cNvSpPr>
          <p:nvPr>
            <p:ph type="sldNum" sz="quarter" idx="12"/>
          </p:nvPr>
        </p:nvSpPr>
        <p:spPr/>
        <p:txBody>
          <a:bodyPr/>
          <a:lstStyle>
            <a:lvl1pPr>
              <a:defRPr/>
            </a:lvl1pPr>
          </a:lstStyle>
          <a:p>
            <a:pPr>
              <a:defRPr/>
            </a:pPr>
            <a:fld id="{B3F31A43-C27E-4DCD-BAF6-224950E9B374}"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710CC9D-2C44-4A7B-81CD-2CAED9ADB3C4}" type="datetime1">
              <a:rPr lang="en-US" smtClean="0"/>
              <a:t>6/13/2013</a:t>
            </a:fld>
            <a:endParaRPr lang="en-GB"/>
          </a:p>
        </p:txBody>
      </p:sp>
      <p:sp>
        <p:nvSpPr>
          <p:cNvPr id="5" name="Footer Placeholder 2"/>
          <p:cNvSpPr>
            <a:spLocks noGrp="1"/>
          </p:cNvSpPr>
          <p:nvPr>
            <p:ph type="ftr" sz="quarter" idx="11"/>
          </p:nvPr>
        </p:nvSpPr>
        <p:spPr/>
        <p:txBody>
          <a:bodyPr/>
          <a:lstStyle>
            <a:lvl1pPr>
              <a:defRPr/>
            </a:lvl1pPr>
          </a:lstStyle>
          <a:p>
            <a:pPr>
              <a:defRPr/>
            </a:pPr>
            <a:r>
              <a:rPr lang="en-GB" smtClean="0"/>
              <a:t>By Carmen Broadbridge - University of Brighton</a:t>
            </a:r>
            <a:endParaRPr lang="en-GB"/>
          </a:p>
        </p:txBody>
      </p:sp>
      <p:sp>
        <p:nvSpPr>
          <p:cNvPr id="6" name="Slide Number Placeholder 22"/>
          <p:cNvSpPr>
            <a:spLocks noGrp="1"/>
          </p:cNvSpPr>
          <p:nvPr>
            <p:ph type="sldNum" sz="quarter" idx="12"/>
          </p:nvPr>
        </p:nvSpPr>
        <p:spPr/>
        <p:txBody>
          <a:bodyPr/>
          <a:lstStyle>
            <a:lvl1pPr>
              <a:defRPr/>
            </a:lvl1pPr>
          </a:lstStyle>
          <a:p>
            <a:pPr>
              <a:defRPr/>
            </a:pPr>
            <a:fld id="{1A2BB608-9D0D-40E4-80F7-74F9B22A405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233C12F-3016-4103-A5F3-64F97F512ABA}" type="datetime1">
              <a:rPr lang="en-US" smtClean="0"/>
              <a:t>6/13/2013</a:t>
            </a:fld>
            <a:endParaRPr lang="en-GB"/>
          </a:p>
        </p:txBody>
      </p:sp>
      <p:sp>
        <p:nvSpPr>
          <p:cNvPr id="5" name="Footer Placeholder 2"/>
          <p:cNvSpPr>
            <a:spLocks noGrp="1"/>
          </p:cNvSpPr>
          <p:nvPr>
            <p:ph type="ftr" sz="quarter" idx="11"/>
          </p:nvPr>
        </p:nvSpPr>
        <p:spPr/>
        <p:txBody>
          <a:bodyPr/>
          <a:lstStyle>
            <a:lvl1pPr>
              <a:defRPr/>
            </a:lvl1pPr>
          </a:lstStyle>
          <a:p>
            <a:pPr>
              <a:defRPr/>
            </a:pPr>
            <a:r>
              <a:rPr lang="en-GB" smtClean="0"/>
              <a:t>By Carmen Broadbridge - University of Brighton</a:t>
            </a:r>
            <a:endParaRPr lang="en-GB"/>
          </a:p>
        </p:txBody>
      </p:sp>
      <p:sp>
        <p:nvSpPr>
          <p:cNvPr id="6" name="Slide Number Placeholder 22"/>
          <p:cNvSpPr>
            <a:spLocks noGrp="1"/>
          </p:cNvSpPr>
          <p:nvPr>
            <p:ph type="sldNum" sz="quarter" idx="12"/>
          </p:nvPr>
        </p:nvSpPr>
        <p:spPr/>
        <p:txBody>
          <a:bodyPr/>
          <a:lstStyle>
            <a:lvl1pPr>
              <a:defRPr/>
            </a:lvl1pPr>
          </a:lstStyle>
          <a:p>
            <a:pPr>
              <a:defRPr/>
            </a:pPr>
            <a:fld id="{3FE630EF-EA66-4AF9-A05E-D8CB7937DE9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34D48CC-E034-41D8-82A1-3F1AAD6E2448}" type="datetime1">
              <a:rPr lang="en-US" smtClean="0"/>
              <a:t>6/13/2013</a:t>
            </a:fld>
            <a:endParaRPr lang="en-GB"/>
          </a:p>
        </p:txBody>
      </p:sp>
      <p:sp>
        <p:nvSpPr>
          <p:cNvPr id="5" name="Footer Placeholder 2"/>
          <p:cNvSpPr>
            <a:spLocks noGrp="1"/>
          </p:cNvSpPr>
          <p:nvPr>
            <p:ph type="ftr" sz="quarter" idx="11"/>
          </p:nvPr>
        </p:nvSpPr>
        <p:spPr/>
        <p:txBody>
          <a:bodyPr/>
          <a:lstStyle>
            <a:lvl1pPr>
              <a:defRPr/>
            </a:lvl1pPr>
          </a:lstStyle>
          <a:p>
            <a:pPr>
              <a:defRPr/>
            </a:pPr>
            <a:r>
              <a:rPr lang="en-GB" smtClean="0"/>
              <a:t>By Carmen Broadbridge - University of Brighton</a:t>
            </a:r>
            <a:endParaRPr lang="en-GB"/>
          </a:p>
        </p:txBody>
      </p:sp>
      <p:sp>
        <p:nvSpPr>
          <p:cNvPr id="6" name="Slide Number Placeholder 22"/>
          <p:cNvSpPr>
            <a:spLocks noGrp="1"/>
          </p:cNvSpPr>
          <p:nvPr>
            <p:ph type="sldNum" sz="quarter" idx="12"/>
          </p:nvPr>
        </p:nvSpPr>
        <p:spPr/>
        <p:txBody>
          <a:bodyPr/>
          <a:lstStyle>
            <a:lvl1pPr>
              <a:defRPr/>
            </a:lvl1pPr>
          </a:lstStyle>
          <a:p>
            <a:pPr>
              <a:defRPr/>
            </a:pPr>
            <a:fld id="{7722ECBE-1C91-43CC-8642-D08C643F8B4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89B2E80-FDE6-4B22-B119-0F6E711B3204}" type="datetime1">
              <a:rPr lang="en-US" smtClean="0"/>
              <a:t>6/13/2013</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smtClean="0"/>
              <a:t>By Carmen Broadbridge - University of Brighton</a:t>
            </a:r>
            <a:endParaRPr lang="en-GB"/>
          </a:p>
        </p:txBody>
      </p:sp>
      <p:sp>
        <p:nvSpPr>
          <p:cNvPr id="6" name="Slide Number Placeholder 5"/>
          <p:cNvSpPr>
            <a:spLocks noGrp="1"/>
          </p:cNvSpPr>
          <p:nvPr>
            <p:ph type="sldNum" sz="quarter" idx="12"/>
          </p:nvPr>
        </p:nvSpPr>
        <p:spPr/>
        <p:txBody>
          <a:bodyPr/>
          <a:lstStyle>
            <a:lvl1pPr>
              <a:defRPr/>
            </a:lvl1pPr>
          </a:lstStyle>
          <a:p>
            <a:pPr>
              <a:defRPr/>
            </a:pPr>
            <a:fld id="{F48C8FB3-0AF1-4AF3-AA99-6496A8DD7D63}"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D31E867C-79A6-4422-BA98-326D6DB4EBC4}" type="datetime1">
              <a:rPr lang="en-US" smtClean="0"/>
              <a:t>6/13/2013</a:t>
            </a:fld>
            <a:endParaRPr lang="en-GB"/>
          </a:p>
        </p:txBody>
      </p:sp>
      <p:sp>
        <p:nvSpPr>
          <p:cNvPr id="6" name="Footer Placeholder 2"/>
          <p:cNvSpPr>
            <a:spLocks noGrp="1"/>
          </p:cNvSpPr>
          <p:nvPr>
            <p:ph type="ftr" sz="quarter" idx="11"/>
          </p:nvPr>
        </p:nvSpPr>
        <p:spPr/>
        <p:txBody>
          <a:bodyPr/>
          <a:lstStyle>
            <a:lvl1pPr>
              <a:defRPr/>
            </a:lvl1pPr>
          </a:lstStyle>
          <a:p>
            <a:pPr>
              <a:defRPr/>
            </a:pPr>
            <a:r>
              <a:rPr lang="en-GB" smtClean="0"/>
              <a:t>By Carmen Broadbridge - University of Brighton</a:t>
            </a:r>
            <a:endParaRPr lang="en-GB"/>
          </a:p>
        </p:txBody>
      </p:sp>
      <p:sp>
        <p:nvSpPr>
          <p:cNvPr id="7" name="Slide Number Placeholder 22"/>
          <p:cNvSpPr>
            <a:spLocks noGrp="1"/>
          </p:cNvSpPr>
          <p:nvPr>
            <p:ph type="sldNum" sz="quarter" idx="12"/>
          </p:nvPr>
        </p:nvSpPr>
        <p:spPr/>
        <p:txBody>
          <a:bodyPr/>
          <a:lstStyle>
            <a:lvl1pPr>
              <a:defRPr/>
            </a:lvl1pPr>
          </a:lstStyle>
          <a:p>
            <a:pPr>
              <a:defRPr/>
            </a:pPr>
            <a:fld id="{157333F5-E5C9-46D3-B746-947F213AF3D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7BB4DCC4-A82D-4665-8DC6-1C1E9F501552}" type="datetime1">
              <a:rPr lang="en-US" smtClean="0"/>
              <a:t>6/13/2013</a:t>
            </a:fld>
            <a:endParaRPr lang="en-GB"/>
          </a:p>
        </p:txBody>
      </p:sp>
      <p:sp>
        <p:nvSpPr>
          <p:cNvPr id="8" name="Footer Placeholder 2"/>
          <p:cNvSpPr>
            <a:spLocks noGrp="1"/>
          </p:cNvSpPr>
          <p:nvPr>
            <p:ph type="ftr" sz="quarter" idx="11"/>
          </p:nvPr>
        </p:nvSpPr>
        <p:spPr/>
        <p:txBody>
          <a:bodyPr/>
          <a:lstStyle>
            <a:lvl1pPr>
              <a:defRPr/>
            </a:lvl1pPr>
          </a:lstStyle>
          <a:p>
            <a:pPr>
              <a:defRPr/>
            </a:pPr>
            <a:r>
              <a:rPr lang="en-GB" smtClean="0"/>
              <a:t>By Carmen Broadbridge - University of Brighton</a:t>
            </a:r>
            <a:endParaRPr lang="en-GB"/>
          </a:p>
        </p:txBody>
      </p:sp>
      <p:sp>
        <p:nvSpPr>
          <p:cNvPr id="9" name="Slide Number Placeholder 22"/>
          <p:cNvSpPr>
            <a:spLocks noGrp="1"/>
          </p:cNvSpPr>
          <p:nvPr>
            <p:ph type="sldNum" sz="quarter" idx="12"/>
          </p:nvPr>
        </p:nvSpPr>
        <p:spPr/>
        <p:txBody>
          <a:bodyPr/>
          <a:lstStyle>
            <a:lvl1pPr>
              <a:defRPr/>
            </a:lvl1pPr>
          </a:lstStyle>
          <a:p>
            <a:pPr>
              <a:defRPr/>
            </a:pPr>
            <a:fld id="{C8A7AF59-BA21-4F1B-B192-F165E333519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89A7AD9D-8C23-4D2E-B49D-5CA20F4A915D}" type="datetime1">
              <a:rPr lang="en-US" smtClean="0"/>
              <a:t>6/13/2013</a:t>
            </a:fld>
            <a:endParaRPr lang="en-GB"/>
          </a:p>
        </p:txBody>
      </p:sp>
      <p:sp>
        <p:nvSpPr>
          <p:cNvPr id="4" name="Footer Placeholder 2"/>
          <p:cNvSpPr>
            <a:spLocks noGrp="1"/>
          </p:cNvSpPr>
          <p:nvPr>
            <p:ph type="ftr" sz="quarter" idx="11"/>
          </p:nvPr>
        </p:nvSpPr>
        <p:spPr/>
        <p:txBody>
          <a:bodyPr/>
          <a:lstStyle>
            <a:lvl1pPr>
              <a:defRPr/>
            </a:lvl1pPr>
          </a:lstStyle>
          <a:p>
            <a:pPr>
              <a:defRPr/>
            </a:pPr>
            <a:r>
              <a:rPr lang="en-GB" smtClean="0"/>
              <a:t>By Carmen Broadbridge - University of Brighton</a:t>
            </a:r>
            <a:endParaRPr lang="en-GB"/>
          </a:p>
        </p:txBody>
      </p:sp>
      <p:sp>
        <p:nvSpPr>
          <p:cNvPr id="5" name="Slide Number Placeholder 22"/>
          <p:cNvSpPr>
            <a:spLocks noGrp="1"/>
          </p:cNvSpPr>
          <p:nvPr>
            <p:ph type="sldNum" sz="quarter" idx="12"/>
          </p:nvPr>
        </p:nvSpPr>
        <p:spPr/>
        <p:txBody>
          <a:bodyPr/>
          <a:lstStyle>
            <a:lvl1pPr>
              <a:defRPr/>
            </a:lvl1pPr>
          </a:lstStyle>
          <a:p>
            <a:pPr>
              <a:defRPr/>
            </a:pPr>
            <a:fld id="{AA138170-FA9D-45D0-8DA2-B30394B2885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6305F12F-902E-4845-A86C-CBD4F15315EA}" type="datetime1">
              <a:rPr lang="en-US" smtClean="0"/>
              <a:t>6/13/2013</a:t>
            </a:fld>
            <a:endParaRPr lang="en-GB"/>
          </a:p>
        </p:txBody>
      </p:sp>
      <p:sp>
        <p:nvSpPr>
          <p:cNvPr id="3" name="Footer Placeholder 2"/>
          <p:cNvSpPr>
            <a:spLocks noGrp="1"/>
          </p:cNvSpPr>
          <p:nvPr>
            <p:ph type="ftr" sz="quarter" idx="11"/>
          </p:nvPr>
        </p:nvSpPr>
        <p:spPr/>
        <p:txBody>
          <a:bodyPr/>
          <a:lstStyle>
            <a:lvl1pPr>
              <a:defRPr/>
            </a:lvl1pPr>
          </a:lstStyle>
          <a:p>
            <a:pPr>
              <a:defRPr/>
            </a:pPr>
            <a:r>
              <a:rPr lang="en-GB" smtClean="0"/>
              <a:t>By Carmen Broadbridge - University of Brighton</a:t>
            </a:r>
            <a:endParaRPr lang="en-GB"/>
          </a:p>
        </p:txBody>
      </p:sp>
      <p:sp>
        <p:nvSpPr>
          <p:cNvPr id="4" name="Slide Number Placeholder 22"/>
          <p:cNvSpPr>
            <a:spLocks noGrp="1"/>
          </p:cNvSpPr>
          <p:nvPr>
            <p:ph type="sldNum" sz="quarter" idx="12"/>
          </p:nvPr>
        </p:nvSpPr>
        <p:spPr/>
        <p:txBody>
          <a:bodyPr/>
          <a:lstStyle>
            <a:lvl1pPr>
              <a:defRPr/>
            </a:lvl1pPr>
          </a:lstStyle>
          <a:p>
            <a:pPr>
              <a:defRPr/>
            </a:pPr>
            <a:fld id="{EE8F5A1E-712A-4CF3-B253-D0A240073339}"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507A223C-30C6-4226-B37F-2587B4F2EC4A}" type="datetime1">
              <a:rPr lang="en-US" smtClean="0"/>
              <a:t>6/13/2013</a:t>
            </a:fld>
            <a:endParaRPr lang="en-GB"/>
          </a:p>
        </p:txBody>
      </p:sp>
      <p:sp>
        <p:nvSpPr>
          <p:cNvPr id="6" name="Footer Placeholder 2"/>
          <p:cNvSpPr>
            <a:spLocks noGrp="1"/>
          </p:cNvSpPr>
          <p:nvPr>
            <p:ph type="ftr" sz="quarter" idx="11"/>
          </p:nvPr>
        </p:nvSpPr>
        <p:spPr/>
        <p:txBody>
          <a:bodyPr/>
          <a:lstStyle>
            <a:lvl1pPr>
              <a:defRPr/>
            </a:lvl1pPr>
          </a:lstStyle>
          <a:p>
            <a:pPr>
              <a:defRPr/>
            </a:pPr>
            <a:r>
              <a:rPr lang="en-GB" smtClean="0"/>
              <a:t>By Carmen Broadbridge - University of Brighton</a:t>
            </a:r>
            <a:endParaRPr lang="en-GB"/>
          </a:p>
        </p:txBody>
      </p:sp>
      <p:sp>
        <p:nvSpPr>
          <p:cNvPr id="7" name="Slide Number Placeholder 22"/>
          <p:cNvSpPr>
            <a:spLocks noGrp="1"/>
          </p:cNvSpPr>
          <p:nvPr>
            <p:ph type="sldNum" sz="quarter" idx="12"/>
          </p:nvPr>
        </p:nvSpPr>
        <p:spPr/>
        <p:txBody>
          <a:bodyPr/>
          <a:lstStyle>
            <a:lvl1pPr>
              <a:defRPr/>
            </a:lvl1pPr>
          </a:lstStyle>
          <a:p>
            <a:pPr>
              <a:defRPr/>
            </a:pPr>
            <a:fld id="{706A2D88-FEA2-49D1-AF1C-518D5430017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5D7CD29C-66E4-4BFD-91D0-D7AE99D19163}" type="datetime1">
              <a:rPr lang="en-US" smtClean="0"/>
              <a:t>6/13/2013</a:t>
            </a:fld>
            <a:endParaRPr lang="en-GB"/>
          </a:p>
        </p:txBody>
      </p:sp>
      <p:sp>
        <p:nvSpPr>
          <p:cNvPr id="6" name="Footer Placeholder 2"/>
          <p:cNvSpPr>
            <a:spLocks noGrp="1"/>
          </p:cNvSpPr>
          <p:nvPr>
            <p:ph type="ftr" sz="quarter" idx="11"/>
          </p:nvPr>
        </p:nvSpPr>
        <p:spPr/>
        <p:txBody>
          <a:bodyPr/>
          <a:lstStyle>
            <a:lvl1pPr>
              <a:defRPr/>
            </a:lvl1pPr>
          </a:lstStyle>
          <a:p>
            <a:pPr>
              <a:defRPr/>
            </a:pPr>
            <a:r>
              <a:rPr lang="en-GB" smtClean="0"/>
              <a:t>By Carmen Broadbridge - University of Brighton</a:t>
            </a:r>
            <a:endParaRPr lang="en-GB"/>
          </a:p>
        </p:txBody>
      </p:sp>
      <p:sp>
        <p:nvSpPr>
          <p:cNvPr id="7" name="Slide Number Placeholder 22"/>
          <p:cNvSpPr>
            <a:spLocks noGrp="1"/>
          </p:cNvSpPr>
          <p:nvPr>
            <p:ph type="sldNum" sz="quarter" idx="12"/>
          </p:nvPr>
        </p:nvSpPr>
        <p:spPr/>
        <p:txBody>
          <a:bodyPr/>
          <a:lstStyle>
            <a:lvl1pPr>
              <a:defRPr/>
            </a:lvl1pPr>
          </a:lstStyle>
          <a:p>
            <a:pPr>
              <a:defRPr/>
            </a:pPr>
            <a:fld id="{6D4D5BF7-9A57-4557-A072-3E8982EF3CC7}"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smtClean="0">
                <a:solidFill>
                  <a:schemeClr val="tx1">
                    <a:shade val="50000"/>
                  </a:schemeClr>
                </a:solidFill>
                <a:latin typeface="+mn-lt"/>
              </a:defRPr>
            </a:lvl1pPr>
          </a:lstStyle>
          <a:p>
            <a:pPr>
              <a:defRPr/>
            </a:pPr>
            <a:fld id="{9FCA2F5B-3346-4E06-833C-8A7447CFA203}" type="datetime1">
              <a:rPr lang="en-US" smtClean="0"/>
              <a:t>6/13/2013</a:t>
            </a:fld>
            <a:endParaRPr lang="en-GB"/>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r>
              <a:rPr lang="en-GB" smtClean="0"/>
              <a:t>By Carmen Broadbridge - University of Brighton</a:t>
            </a:r>
            <a:endParaRPr lang="en-GB"/>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smtClean="0">
                <a:solidFill>
                  <a:schemeClr val="tx1">
                    <a:shade val="50000"/>
                  </a:schemeClr>
                </a:solidFill>
                <a:latin typeface="+mn-lt"/>
              </a:defRPr>
            </a:lvl1pPr>
          </a:lstStyle>
          <a:p>
            <a:pPr>
              <a:defRPr/>
            </a:pPr>
            <a:fld id="{FD26F05C-0B73-4F4C-A4FF-31E3F0FBAA3A}" type="slidenum">
              <a:rPr lang="en-GB"/>
              <a:pPr>
                <a:defRPr/>
              </a:pPr>
              <a:t>‹#›</a:t>
            </a:fld>
            <a:endParaRPr lang="en-GB"/>
          </a:p>
        </p:txBody>
      </p:sp>
    </p:spTree>
  </p:cSld>
  <p:clrMap bg1="dk1" tx1="lt1" bg2="dk2" tx2="lt2" accent1="accent1" accent2="accent2" accent3="accent3" accent4="accent4" accent5="accent5" accent6="accent6" hlink="hlink" folHlink="folHlink"/>
  <p:sldLayoutIdLst>
    <p:sldLayoutId id="2147483686" r:id="rId1"/>
    <p:sldLayoutId id="2147483687" r:id="rId2"/>
    <p:sldLayoutId id="2147483696"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rtl="0" fontAlgn="base">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fontAlgn="base">
        <a:spcBef>
          <a:spcPct val="0"/>
        </a:spcBef>
        <a:spcAft>
          <a:spcPct val="0"/>
        </a:spcAft>
        <a:defRPr sz="4100" b="1">
          <a:solidFill>
            <a:schemeClr val="tx1"/>
          </a:solidFill>
          <a:latin typeface="Lucida Sans" pitchFamily="34" charset="0"/>
        </a:defRPr>
      </a:lvl2pPr>
      <a:lvl3pPr algn="ctr" rtl="0" fontAlgn="base">
        <a:spcBef>
          <a:spcPct val="0"/>
        </a:spcBef>
        <a:spcAft>
          <a:spcPct val="0"/>
        </a:spcAft>
        <a:defRPr sz="4100" b="1">
          <a:solidFill>
            <a:schemeClr val="tx1"/>
          </a:solidFill>
          <a:latin typeface="Lucida Sans" pitchFamily="34" charset="0"/>
        </a:defRPr>
      </a:lvl3pPr>
      <a:lvl4pPr algn="ctr" rtl="0" fontAlgn="base">
        <a:spcBef>
          <a:spcPct val="0"/>
        </a:spcBef>
        <a:spcAft>
          <a:spcPct val="0"/>
        </a:spcAft>
        <a:defRPr sz="4100" b="1">
          <a:solidFill>
            <a:schemeClr val="tx1"/>
          </a:solidFill>
          <a:latin typeface="Lucida Sans" pitchFamily="34" charset="0"/>
        </a:defRPr>
      </a:lvl4pPr>
      <a:lvl5pPr algn="ctr" rtl="0" fontAlgn="base">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fontAlgn="base">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fontAlgn="base">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fontAlgn="base">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fontAlgn="base">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fontAlgn="base">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CYyRibaMQoA" TargetMode="External"/><Relationship Id="rId7"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youtube.com/watch?v=tgzXtuqAYvM&amp;annotation_id=annotation_581133&amp;feature=iv" TargetMode="External"/><Relationship Id="rId5" Type="http://schemas.openxmlformats.org/officeDocument/2006/relationships/image" Target="../media/image8.gif"/><Relationship Id="rId4" Type="http://schemas.openxmlformats.org/officeDocument/2006/relationships/hyperlink" Target="http://www.youtube.com/watch?v=86_Z0Nscs9g&amp;feature=player_embedded"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8.gif"/><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8.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4.gif"/><Relationship Id="rId7" Type="http://schemas.openxmlformats.org/officeDocument/2006/relationships/image" Target="../media/image16.jpeg"/><Relationship Id="rId2" Type="http://schemas.openxmlformats.org/officeDocument/2006/relationships/image" Target="../media/image8.gif"/><Relationship Id="rId1" Type="http://schemas.openxmlformats.org/officeDocument/2006/relationships/slideLayout" Target="../slideLayouts/slideLayout2.xml"/><Relationship Id="rId6" Type="http://schemas.openxmlformats.org/officeDocument/2006/relationships/image" Target="../media/image12.jpeg"/><Relationship Id="rId11" Type="http://schemas.openxmlformats.org/officeDocument/2006/relationships/image" Target="../media/image26.jpeg"/><Relationship Id="rId5" Type="http://schemas.openxmlformats.org/officeDocument/2006/relationships/image" Target="../media/image22.png"/><Relationship Id="rId10" Type="http://schemas.openxmlformats.org/officeDocument/2006/relationships/image" Target="../media/image13.jpeg"/><Relationship Id="rId4" Type="http://schemas.openxmlformats.org/officeDocument/2006/relationships/image" Target="../media/image14.jpeg"/><Relationship Id="rId9" Type="http://schemas.openxmlformats.org/officeDocument/2006/relationships/image" Target="../media/image25.jpeg"/></Relationships>
</file>

<file path=ppt/slides/_rels/slide9.xml.rels><?xml version="1.0" encoding="UTF-8" standalone="yes"?>
<Relationships xmlns="http://schemas.openxmlformats.org/package/2006/relationships"><Relationship Id="rId8" Type="http://schemas.openxmlformats.org/officeDocument/2006/relationships/image" Target="../media/image27.jpeg"/><Relationship Id="rId3" Type="http://schemas.openxmlformats.org/officeDocument/2006/relationships/image" Target="../media/image12.jpeg"/><Relationship Id="rId7" Type="http://schemas.openxmlformats.org/officeDocument/2006/relationships/image" Target="../media/image14.jpeg"/><Relationship Id="rId12" Type="http://schemas.openxmlformats.org/officeDocument/2006/relationships/image" Target="../media/image29.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3.jpeg"/><Relationship Id="rId11" Type="http://schemas.openxmlformats.org/officeDocument/2006/relationships/image" Target="../media/image16.jpeg"/><Relationship Id="rId5" Type="http://schemas.openxmlformats.org/officeDocument/2006/relationships/image" Target="../media/image4.gif"/><Relationship Id="rId10" Type="http://schemas.openxmlformats.org/officeDocument/2006/relationships/image" Target="../media/image28.jpeg"/><Relationship Id="rId4" Type="http://schemas.openxmlformats.org/officeDocument/2006/relationships/image" Target="../media/image8.gif"/><Relationship Id="rId9"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285992"/>
            <a:ext cx="8229600" cy="914408"/>
          </a:xfrm>
        </p:spPr>
        <p:txBody>
          <a:bodyPr>
            <a:normAutofit fontScale="90000"/>
          </a:bodyPr>
          <a:lstStyle/>
          <a:p>
            <a:pPr fontAlgn="auto">
              <a:spcAft>
                <a:spcPts val="0"/>
              </a:spcAft>
              <a:defRPr/>
            </a:pPr>
            <a:r>
              <a:rPr lang="en-GB" dirty="0" smtClean="0"/>
              <a:t/>
            </a:r>
            <a:br>
              <a:rPr lang="en-GB" dirty="0" smtClean="0"/>
            </a:br>
            <a:r>
              <a:rPr lang="en-GB" dirty="0" smtClean="0"/>
              <a:t/>
            </a:r>
            <a:br>
              <a:rPr lang="en-GB" dirty="0" smtClean="0"/>
            </a:br>
            <a:r>
              <a:rPr lang="en-GB" dirty="0" smtClean="0"/>
              <a:t>El </a:t>
            </a:r>
            <a:r>
              <a:rPr lang="en-GB" dirty="0" err="1" smtClean="0"/>
              <a:t>Día</a:t>
            </a:r>
            <a:r>
              <a:rPr lang="en-GB" dirty="0" smtClean="0"/>
              <a:t> de los </a:t>
            </a:r>
            <a:r>
              <a:rPr lang="en-GB" dirty="0" err="1" smtClean="0"/>
              <a:t>Muertos</a:t>
            </a:r>
            <a:endParaRPr lang="en-GB" dirty="0"/>
          </a:p>
        </p:txBody>
      </p:sp>
      <p:sp>
        <p:nvSpPr>
          <p:cNvPr id="3" name="Subtitle 2"/>
          <p:cNvSpPr>
            <a:spLocks noGrp="1"/>
          </p:cNvSpPr>
          <p:nvPr>
            <p:ph type="subTitle" idx="1"/>
          </p:nvPr>
        </p:nvSpPr>
        <p:spPr>
          <a:xfrm>
            <a:off x="1371600" y="3332163"/>
            <a:ext cx="6400800" cy="2382837"/>
          </a:xfrm>
        </p:spPr>
        <p:txBody>
          <a:bodyPr>
            <a:normAutofit fontScale="85000" lnSpcReduction="20000"/>
          </a:bodyPr>
          <a:lstStyle/>
          <a:p>
            <a:pPr fontAlgn="auto">
              <a:spcAft>
                <a:spcPts val="0"/>
              </a:spcAft>
              <a:buClr>
                <a:schemeClr val="tx1">
                  <a:shade val="95000"/>
                </a:schemeClr>
              </a:buClr>
              <a:buFont typeface="Wingdings 2"/>
              <a:buNone/>
              <a:defRPr/>
            </a:pPr>
            <a:r>
              <a:rPr lang="en-GB" b="1" dirty="0"/>
              <a:t>'the Mexican is familiar with death, jokes about it,  caresses it, sleeps with it, celebrates </a:t>
            </a:r>
            <a:r>
              <a:rPr lang="en-GB" b="1" dirty="0" smtClean="0"/>
              <a:t>it; </a:t>
            </a:r>
            <a:r>
              <a:rPr lang="en-GB" b="1" dirty="0"/>
              <a:t>it is one of his favourite toys and his most steadfast </a:t>
            </a:r>
            <a:r>
              <a:rPr lang="en-GB" b="1" dirty="0" smtClean="0"/>
              <a:t>love’    </a:t>
            </a:r>
          </a:p>
          <a:p>
            <a:pPr fontAlgn="auto">
              <a:spcAft>
                <a:spcPts val="0"/>
              </a:spcAft>
              <a:buClr>
                <a:schemeClr val="tx1">
                  <a:shade val="95000"/>
                </a:schemeClr>
              </a:buClr>
              <a:buFont typeface="Wingdings 2"/>
              <a:buNone/>
              <a:defRPr/>
            </a:pPr>
            <a:r>
              <a:rPr lang="en-GB" b="1" dirty="0" smtClean="0"/>
              <a:t> </a:t>
            </a:r>
            <a:r>
              <a:rPr lang="en-GB" b="1" i="1" dirty="0" err="1"/>
              <a:t>Octavio</a:t>
            </a:r>
            <a:r>
              <a:rPr lang="en-GB" b="1" i="1" dirty="0"/>
              <a:t> Paz</a:t>
            </a:r>
            <a:r>
              <a:rPr lang="en-GB" b="1" dirty="0" smtClean="0"/>
              <a:t>.</a:t>
            </a:r>
          </a:p>
          <a:p>
            <a:pPr fontAlgn="auto">
              <a:spcAft>
                <a:spcPts val="0"/>
              </a:spcAft>
              <a:buClr>
                <a:schemeClr val="tx1">
                  <a:shade val="95000"/>
                </a:schemeClr>
              </a:buClr>
              <a:buFont typeface="Wingdings 2"/>
              <a:buNone/>
              <a:defRPr/>
            </a:pPr>
            <a:r>
              <a:rPr lang="en-GB" b="1" dirty="0" smtClean="0"/>
              <a:t> </a:t>
            </a:r>
            <a:r>
              <a:rPr lang="en-GB" b="1" dirty="0"/>
              <a:t>The crafts produced for </a:t>
            </a:r>
            <a:r>
              <a:rPr lang="en-GB" b="1" i="1" dirty="0"/>
              <a:t>'El </a:t>
            </a:r>
            <a:r>
              <a:rPr lang="en-GB" b="1" i="1" dirty="0" err="1"/>
              <a:t>Dia</a:t>
            </a:r>
            <a:r>
              <a:rPr lang="en-GB" b="1" i="1" dirty="0"/>
              <a:t> </a:t>
            </a:r>
            <a:r>
              <a:rPr lang="en-GB" b="1" i="1" dirty="0" smtClean="0"/>
              <a:t>de los </a:t>
            </a:r>
            <a:r>
              <a:rPr lang="en-GB" b="1" i="1" dirty="0" err="1"/>
              <a:t>Muertos</a:t>
            </a:r>
            <a:r>
              <a:rPr lang="en-GB" b="1" i="1" dirty="0"/>
              <a:t>'</a:t>
            </a:r>
            <a:r>
              <a:rPr lang="en-GB" b="1" dirty="0"/>
              <a:t> are a celebration of this </a:t>
            </a:r>
            <a:r>
              <a:rPr lang="en-GB" b="1" dirty="0" smtClean="0"/>
              <a:t>spirit</a:t>
            </a:r>
          </a:p>
          <a:p>
            <a:pPr fontAlgn="auto">
              <a:spcAft>
                <a:spcPts val="0"/>
              </a:spcAft>
              <a:buClr>
                <a:schemeClr val="tx1">
                  <a:shade val="95000"/>
                </a:schemeClr>
              </a:buClr>
              <a:buFont typeface="Wingdings 2"/>
              <a:buNone/>
              <a:defRPr/>
            </a:pPr>
            <a:endParaRPr lang="en-GB" dirty="0"/>
          </a:p>
        </p:txBody>
      </p:sp>
      <p:pic>
        <p:nvPicPr>
          <p:cNvPr id="14339" name="Picture 4" descr="skull panacota.jpg"/>
          <p:cNvPicPr>
            <a:picLocks noChangeAspect="1"/>
          </p:cNvPicPr>
          <p:nvPr/>
        </p:nvPicPr>
        <p:blipFill>
          <a:blip r:embed="rId2" cstate="print"/>
          <a:srcRect/>
          <a:stretch>
            <a:fillRect/>
          </a:stretch>
        </p:blipFill>
        <p:spPr bwMode="auto">
          <a:xfrm>
            <a:off x="3071813" y="285750"/>
            <a:ext cx="2643187" cy="2286000"/>
          </a:xfrm>
          <a:prstGeom prst="rect">
            <a:avLst/>
          </a:prstGeom>
          <a:noFill/>
          <a:ln w="38100">
            <a:solidFill>
              <a:schemeClr val="tx1"/>
            </a:solidFill>
            <a:miter lim="800000"/>
            <a:headEnd/>
            <a:tailEnd/>
          </a:ln>
        </p:spPr>
      </p:pic>
      <p:pic>
        <p:nvPicPr>
          <p:cNvPr id="5" name="Picture 4" descr="routes south.GIF"/>
          <p:cNvPicPr>
            <a:picLocks noChangeAspect="1"/>
          </p:cNvPicPr>
          <p:nvPr/>
        </p:nvPicPr>
        <p:blipFill>
          <a:blip r:embed="rId3" cstate="print"/>
          <a:stretch>
            <a:fillRect/>
          </a:stretch>
        </p:blipFill>
        <p:spPr>
          <a:xfrm>
            <a:off x="7164288" y="188640"/>
            <a:ext cx="1733550" cy="1428750"/>
          </a:xfrm>
          <a:prstGeom prst="rect">
            <a:avLst/>
          </a:prstGeom>
        </p:spPr>
      </p:pic>
      <p:sp>
        <p:nvSpPr>
          <p:cNvPr id="6" name="Footer Placeholder 5"/>
          <p:cNvSpPr>
            <a:spLocks noGrp="1"/>
          </p:cNvSpPr>
          <p:nvPr>
            <p:ph type="ftr" sz="quarter" idx="11"/>
          </p:nvPr>
        </p:nvSpPr>
        <p:spPr/>
        <p:txBody>
          <a:bodyPr/>
          <a:lstStyle/>
          <a:p>
            <a:pPr>
              <a:defRPr/>
            </a:pPr>
            <a:r>
              <a:rPr lang="en-GB" smtClean="0"/>
              <a:t>By Carmen Broadbridge - University of Brighton</a:t>
            </a:r>
            <a:endParaRPr lang="en-GB"/>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smtClean="0">
                <a:hlinkClick r:id="rId3"/>
              </a:rPr>
              <a:t>https://www.youtube.com/watch?v=CYyRibaMQoA</a:t>
            </a:r>
            <a:endParaRPr lang="en-GB"/>
          </a:p>
        </p:txBody>
      </p:sp>
      <p:pic>
        <p:nvPicPr>
          <p:cNvPr id="21506" name="Picture 3" descr="skelhop2.gif">
            <a:hlinkClick r:id="rId4"/>
          </p:cNvPr>
          <p:cNvPicPr>
            <a:picLocks noChangeAspect="1"/>
          </p:cNvPicPr>
          <p:nvPr/>
        </p:nvPicPr>
        <p:blipFill>
          <a:blip r:embed="rId5" cstate="print"/>
          <a:srcRect/>
          <a:stretch>
            <a:fillRect/>
          </a:stretch>
        </p:blipFill>
        <p:spPr bwMode="auto">
          <a:xfrm>
            <a:off x="611560" y="2564904"/>
            <a:ext cx="923925" cy="1514475"/>
          </a:xfrm>
          <a:prstGeom prst="rect">
            <a:avLst/>
          </a:prstGeom>
          <a:noFill/>
          <a:ln w="9525">
            <a:noFill/>
            <a:miter lim="800000"/>
            <a:headEnd/>
            <a:tailEnd/>
          </a:ln>
        </p:spPr>
      </p:pic>
      <p:pic>
        <p:nvPicPr>
          <p:cNvPr id="21507" name="Picture 4" descr="Fantasmas 2.jpg">
            <a:hlinkClick r:id="rId6"/>
          </p:cNvPr>
          <p:cNvPicPr>
            <a:picLocks noChangeAspect="1"/>
          </p:cNvPicPr>
          <p:nvPr/>
        </p:nvPicPr>
        <p:blipFill>
          <a:blip r:embed="rId7" cstate="print"/>
          <a:srcRect/>
          <a:stretch>
            <a:fillRect/>
          </a:stretch>
        </p:blipFill>
        <p:spPr bwMode="auto">
          <a:xfrm>
            <a:off x="2267744" y="1772816"/>
            <a:ext cx="4752528" cy="4752527"/>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pPr>
              <a:defRPr/>
            </a:pPr>
            <a:r>
              <a:rPr lang="en-GB" smtClean="0"/>
              <a:t>By Carmen Broadbridge - University of Brighton</a:t>
            </a:r>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Picture 5" descr="skull2.gif"/>
          <p:cNvPicPr>
            <a:picLocks noGrp="1" noChangeAspect="1"/>
          </p:cNvPicPr>
          <p:nvPr>
            <p:ph idx="1"/>
          </p:nvPr>
        </p:nvPicPr>
        <p:blipFill>
          <a:blip r:embed="rId2" cstate="print"/>
          <a:srcRect/>
          <a:stretch>
            <a:fillRect/>
          </a:stretch>
        </p:blipFill>
        <p:spPr bwMode="auto">
          <a:xfrm>
            <a:off x="3635896" y="1628800"/>
            <a:ext cx="1777355" cy="2449868"/>
          </a:xfrm>
          <a:prstGeom prst="rect">
            <a:avLst/>
          </a:prstGeom>
          <a:noFill/>
          <a:ln w="9525">
            <a:noFill/>
            <a:miter lim="800000"/>
            <a:headEnd/>
            <a:tailEnd/>
          </a:ln>
        </p:spPr>
      </p:pic>
      <p:pic>
        <p:nvPicPr>
          <p:cNvPr id="5" name="Picture 4" descr="skelhop2.gif"/>
          <p:cNvPicPr>
            <a:picLocks noChangeAspect="1"/>
          </p:cNvPicPr>
          <p:nvPr/>
        </p:nvPicPr>
        <p:blipFill>
          <a:blip r:embed="rId3" cstate="print">
            <a:lum contrast="40000"/>
          </a:blip>
          <a:srcRect/>
          <a:stretch>
            <a:fillRect/>
          </a:stretch>
        </p:blipFill>
        <p:spPr bwMode="auto">
          <a:xfrm>
            <a:off x="1043607" y="1484784"/>
            <a:ext cx="1667509" cy="2736304"/>
          </a:xfrm>
          <a:prstGeom prst="rect">
            <a:avLst/>
          </a:prstGeom>
          <a:noFill/>
          <a:ln w="38100">
            <a:solidFill>
              <a:schemeClr val="tx1"/>
            </a:solidFill>
            <a:miter lim="800000"/>
            <a:headEnd/>
            <a:tailEnd/>
          </a:ln>
        </p:spPr>
      </p:pic>
      <p:pic>
        <p:nvPicPr>
          <p:cNvPr id="6" name="Picture 9" descr="grave2.jpg"/>
          <p:cNvPicPr>
            <a:picLocks noChangeAspect="1"/>
          </p:cNvPicPr>
          <p:nvPr/>
        </p:nvPicPr>
        <p:blipFill>
          <a:blip r:embed="rId4" cstate="print"/>
          <a:srcRect/>
          <a:stretch>
            <a:fillRect/>
          </a:stretch>
        </p:blipFill>
        <p:spPr bwMode="auto">
          <a:xfrm>
            <a:off x="6444208" y="1340768"/>
            <a:ext cx="1781257" cy="3539877"/>
          </a:xfrm>
          <a:prstGeom prst="rect">
            <a:avLst/>
          </a:prstGeom>
          <a:noFill/>
          <a:ln w="38100">
            <a:solidFill>
              <a:schemeClr val="tx1"/>
            </a:solidFill>
            <a:miter lim="800000"/>
            <a:headEnd/>
            <a:tailEnd/>
          </a:ln>
        </p:spPr>
      </p:pic>
      <p:sp>
        <p:nvSpPr>
          <p:cNvPr id="7" name="Rectangle 6"/>
          <p:cNvSpPr/>
          <p:nvPr/>
        </p:nvSpPr>
        <p:spPr>
          <a:xfrm>
            <a:off x="1835696" y="5229200"/>
            <a:ext cx="4572000" cy="646331"/>
          </a:xfrm>
          <a:prstGeom prst="rect">
            <a:avLst/>
          </a:prstGeom>
        </p:spPr>
        <p:txBody>
          <a:bodyPr>
            <a:spAutoFit/>
          </a:bodyPr>
          <a:lstStyle/>
          <a:p>
            <a:r>
              <a:rPr lang="en-GB" dirty="0" smtClean="0"/>
              <a:t>http://www.youtube.com/watch?v=sUUAgEWeYeI</a:t>
            </a:r>
            <a:endParaRPr lang="en-GB" dirty="0"/>
          </a:p>
        </p:txBody>
      </p:sp>
      <p:sp>
        <p:nvSpPr>
          <p:cNvPr id="8" name="Footer Placeholder 7"/>
          <p:cNvSpPr>
            <a:spLocks noGrp="1"/>
          </p:cNvSpPr>
          <p:nvPr>
            <p:ph type="ftr" sz="quarter" idx="11"/>
          </p:nvPr>
        </p:nvSpPr>
        <p:spPr/>
        <p:txBody>
          <a:bodyPr/>
          <a:lstStyle/>
          <a:p>
            <a:pPr>
              <a:defRPr/>
            </a:pPr>
            <a:r>
              <a:rPr lang="en-GB" smtClean="0"/>
              <a:t>By Carmen Broadbridge - University of Brighton</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457200" y="404664"/>
            <a:ext cx="8229600" cy="5904061"/>
          </a:xfrm>
        </p:spPr>
        <p:txBody>
          <a:bodyPr/>
          <a:lstStyle/>
          <a:p>
            <a:r>
              <a:rPr lang="en-GB" b="1" i="1" dirty="0" smtClean="0"/>
              <a:t>El </a:t>
            </a:r>
            <a:r>
              <a:rPr lang="en-GB" b="1" i="1" dirty="0" err="1" smtClean="0"/>
              <a:t>Dia</a:t>
            </a:r>
            <a:r>
              <a:rPr lang="en-GB" b="1" i="1" dirty="0" smtClean="0"/>
              <a:t> de los </a:t>
            </a:r>
            <a:r>
              <a:rPr lang="en-GB" b="1" i="1" dirty="0" err="1" smtClean="0"/>
              <a:t>Muertos</a:t>
            </a:r>
            <a:r>
              <a:rPr lang="en-GB" dirty="0" smtClean="0"/>
              <a:t>, the Day of the Dead, is a Mexican tradition and holiday honouring the dead. It is celebrated every year at the same time as Halloween and the Christian holy days of All Saints Day and All Souls Day (November 1st and 2nd). </a:t>
            </a:r>
            <a:r>
              <a:rPr lang="en-GB" b="1" i="1" dirty="0" smtClean="0"/>
              <a:t>El </a:t>
            </a:r>
            <a:r>
              <a:rPr lang="en-GB" b="1" i="1" dirty="0" err="1" smtClean="0"/>
              <a:t>Dia</a:t>
            </a:r>
            <a:r>
              <a:rPr lang="en-GB" b="1" i="1" dirty="0" smtClean="0"/>
              <a:t> de los </a:t>
            </a:r>
            <a:r>
              <a:rPr lang="en-GB" b="1" i="1" dirty="0" err="1" smtClean="0"/>
              <a:t>Muertos</a:t>
            </a:r>
            <a:r>
              <a:rPr lang="en-GB" b="1" i="1" dirty="0" smtClean="0"/>
              <a:t> </a:t>
            </a:r>
            <a:r>
              <a:rPr lang="en-GB" dirty="0" smtClean="0"/>
              <a:t>is not a sad time, but on the contrary a time of remembering and rejoicing.</a:t>
            </a:r>
          </a:p>
          <a:p>
            <a:endParaRPr lang="en-GB" dirty="0" smtClean="0"/>
          </a:p>
          <a:p>
            <a:endParaRPr lang="en-GB" dirty="0" smtClean="0"/>
          </a:p>
        </p:txBody>
      </p:sp>
      <p:pic>
        <p:nvPicPr>
          <p:cNvPr id="4" name="Picture 3" descr="skull2.gif"/>
          <p:cNvPicPr>
            <a:picLocks noChangeAspect="1"/>
          </p:cNvPicPr>
          <p:nvPr/>
        </p:nvPicPr>
        <p:blipFill>
          <a:blip r:embed="rId2" cstate="print"/>
          <a:srcRect/>
          <a:stretch>
            <a:fillRect/>
          </a:stretch>
        </p:blipFill>
        <p:spPr bwMode="auto">
          <a:xfrm>
            <a:off x="7020272" y="4077072"/>
            <a:ext cx="1285875" cy="1773238"/>
          </a:xfrm>
          <a:prstGeom prst="rect">
            <a:avLst/>
          </a:prstGeom>
          <a:noFill/>
          <a:ln w="9525">
            <a:noFill/>
            <a:miter lim="800000"/>
            <a:headEnd/>
            <a:tailEnd/>
          </a:ln>
        </p:spPr>
      </p:pic>
      <p:pic>
        <p:nvPicPr>
          <p:cNvPr id="15364" name="Picture 4" descr="niño con velas en ofrendas.jpg"/>
          <p:cNvPicPr>
            <a:picLocks noChangeAspect="1"/>
          </p:cNvPicPr>
          <p:nvPr/>
        </p:nvPicPr>
        <p:blipFill>
          <a:blip r:embed="rId3" cstate="print"/>
          <a:srcRect/>
          <a:stretch>
            <a:fillRect/>
          </a:stretch>
        </p:blipFill>
        <p:spPr bwMode="auto">
          <a:xfrm>
            <a:off x="3779912" y="4293096"/>
            <a:ext cx="1785938" cy="1500187"/>
          </a:xfrm>
          <a:prstGeom prst="rect">
            <a:avLst/>
          </a:prstGeom>
          <a:noFill/>
          <a:ln w="38100">
            <a:solidFill>
              <a:schemeClr val="tx1"/>
            </a:solidFill>
            <a:miter lim="800000"/>
            <a:headEnd/>
            <a:tailEnd/>
          </a:ln>
        </p:spPr>
      </p:pic>
      <p:pic>
        <p:nvPicPr>
          <p:cNvPr id="15365" name="Picture 5" descr="Sugar Skull.jpg"/>
          <p:cNvPicPr>
            <a:picLocks noChangeAspect="1"/>
          </p:cNvPicPr>
          <p:nvPr/>
        </p:nvPicPr>
        <p:blipFill>
          <a:blip r:embed="rId4" cstate="print"/>
          <a:srcRect/>
          <a:stretch>
            <a:fillRect/>
          </a:stretch>
        </p:blipFill>
        <p:spPr bwMode="auto">
          <a:xfrm>
            <a:off x="827584" y="4293096"/>
            <a:ext cx="1928812" cy="1428750"/>
          </a:xfrm>
          <a:prstGeom prst="rect">
            <a:avLst/>
          </a:prstGeom>
          <a:noFill/>
          <a:ln w="38100">
            <a:solidFill>
              <a:schemeClr val="tx1"/>
            </a:solidFill>
            <a:miter lim="800000"/>
            <a:headEnd/>
            <a:tailEnd/>
          </a:ln>
        </p:spPr>
      </p:pic>
      <p:sp>
        <p:nvSpPr>
          <p:cNvPr id="6" name="Footer Placeholder 5"/>
          <p:cNvSpPr>
            <a:spLocks noGrp="1"/>
          </p:cNvSpPr>
          <p:nvPr>
            <p:ph type="ftr" sz="quarter" idx="11"/>
          </p:nvPr>
        </p:nvSpPr>
        <p:spPr/>
        <p:txBody>
          <a:bodyPr/>
          <a:lstStyle/>
          <a:p>
            <a:pPr>
              <a:defRPr/>
            </a:pPr>
            <a:r>
              <a:rPr lang="en-GB" smtClean="0"/>
              <a:t>By Carmen Broadbridge - University of Brighton</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dirty="0" smtClean="0"/>
              <a:t>      </a:t>
            </a:r>
            <a:endParaRPr lang="en-GB" dirty="0"/>
          </a:p>
        </p:txBody>
      </p:sp>
      <p:sp>
        <p:nvSpPr>
          <p:cNvPr id="3" name="Content Placeholder 2"/>
          <p:cNvSpPr>
            <a:spLocks noGrp="1"/>
          </p:cNvSpPr>
          <p:nvPr>
            <p:ph idx="1"/>
          </p:nvPr>
        </p:nvSpPr>
        <p:spPr>
          <a:xfrm>
            <a:off x="457200" y="1600200"/>
            <a:ext cx="8229600" cy="4972050"/>
          </a:xfrm>
        </p:spPr>
        <p:txBody>
          <a:bodyPr>
            <a:normAutofit fontScale="85000" lnSpcReduction="10000"/>
          </a:bodyPr>
          <a:lstStyle/>
          <a:p>
            <a:pPr marL="548640" indent="-411480" fontAlgn="auto">
              <a:spcAft>
                <a:spcPts val="0"/>
              </a:spcAft>
              <a:buClr>
                <a:schemeClr val="tx1">
                  <a:shade val="95000"/>
                </a:schemeClr>
              </a:buClr>
              <a:buFont typeface="Wingdings 2"/>
              <a:buChar char=""/>
              <a:defRPr/>
            </a:pPr>
            <a:endParaRPr lang="en-GB" dirty="0" smtClean="0"/>
          </a:p>
          <a:p>
            <a:pPr marL="548640" indent="-411480" fontAlgn="auto">
              <a:spcAft>
                <a:spcPts val="0"/>
              </a:spcAft>
              <a:buClr>
                <a:schemeClr val="tx1">
                  <a:shade val="95000"/>
                </a:schemeClr>
              </a:buClr>
              <a:buFont typeface="Wingdings 2"/>
              <a:buChar char=""/>
              <a:defRPr/>
            </a:pPr>
            <a:r>
              <a:rPr lang="en-GB" dirty="0" smtClean="0"/>
              <a:t>The townspeople dress up as ghouls, ghosts, mummies and skeletons (</a:t>
            </a:r>
            <a:r>
              <a:rPr lang="en-GB" i="1" dirty="0" err="1" smtClean="0"/>
              <a:t>esqueletos</a:t>
            </a:r>
            <a:r>
              <a:rPr lang="en-GB" dirty="0" smtClean="0"/>
              <a:t>)and parade through the town carrying an open coffin (</a:t>
            </a:r>
            <a:r>
              <a:rPr lang="en-GB" dirty="0" err="1" smtClean="0"/>
              <a:t>atáud</a:t>
            </a:r>
            <a:r>
              <a:rPr lang="en-GB" dirty="0" smtClean="0"/>
              <a:t>).</a:t>
            </a:r>
          </a:p>
          <a:p>
            <a:pPr marL="548640" indent="-411480" fontAlgn="auto">
              <a:spcAft>
                <a:spcPts val="0"/>
              </a:spcAft>
              <a:buClr>
                <a:schemeClr val="tx1">
                  <a:shade val="95000"/>
                </a:schemeClr>
              </a:buClr>
              <a:buFont typeface="Wingdings 2"/>
              <a:buNone/>
              <a:defRPr/>
            </a:pPr>
            <a:r>
              <a:rPr lang="en-GB" dirty="0" smtClean="0"/>
              <a:t> </a:t>
            </a:r>
          </a:p>
          <a:p>
            <a:pPr marL="548640" indent="-411480" fontAlgn="auto">
              <a:spcAft>
                <a:spcPts val="0"/>
              </a:spcAft>
              <a:buClr>
                <a:schemeClr val="tx1">
                  <a:shade val="95000"/>
                </a:schemeClr>
              </a:buClr>
              <a:buFont typeface="Wingdings 2"/>
              <a:buChar char=""/>
              <a:defRPr/>
            </a:pPr>
            <a:r>
              <a:rPr lang="en-GB" dirty="0" smtClean="0"/>
              <a:t>The "corpse“ smiles as it is carried through the narrow streets of town. The local vendors toss oranges inside as the procession makes its way past their markets.</a:t>
            </a:r>
          </a:p>
          <a:p>
            <a:pPr marL="548640" indent="-411480" fontAlgn="auto">
              <a:spcAft>
                <a:spcPts val="0"/>
              </a:spcAft>
              <a:buClr>
                <a:schemeClr val="tx1">
                  <a:shade val="95000"/>
                </a:schemeClr>
              </a:buClr>
              <a:buFont typeface="Wingdings 2"/>
              <a:buNone/>
              <a:defRPr/>
            </a:pPr>
            <a:r>
              <a:rPr lang="en-GB" dirty="0" smtClean="0"/>
              <a:t> </a:t>
            </a:r>
          </a:p>
          <a:p>
            <a:pPr marL="548640" indent="-411480" fontAlgn="auto">
              <a:spcAft>
                <a:spcPts val="0"/>
              </a:spcAft>
              <a:buClr>
                <a:schemeClr val="tx1">
                  <a:shade val="95000"/>
                </a:schemeClr>
              </a:buClr>
              <a:buFont typeface="Wingdings 2"/>
              <a:buChar char=""/>
              <a:defRPr/>
            </a:pPr>
            <a:r>
              <a:rPr lang="en-GB" dirty="0" smtClean="0"/>
              <a:t>Lucky "corpses" can also catch flowers, fruits, and candies.</a:t>
            </a:r>
          </a:p>
          <a:p>
            <a:pPr marL="548640" indent="-411480" fontAlgn="auto">
              <a:spcAft>
                <a:spcPts val="0"/>
              </a:spcAft>
              <a:buClr>
                <a:schemeClr val="tx1">
                  <a:shade val="95000"/>
                </a:schemeClr>
              </a:buClr>
              <a:buFont typeface="Wingdings 2"/>
              <a:buNone/>
              <a:defRPr/>
            </a:pPr>
            <a:r>
              <a:rPr lang="en-GB" dirty="0" smtClean="0"/>
              <a:t/>
            </a:r>
            <a:br>
              <a:rPr lang="en-GB" dirty="0" smtClean="0"/>
            </a:br>
            <a:endParaRPr lang="en-GB" dirty="0"/>
          </a:p>
        </p:txBody>
      </p:sp>
      <p:pic>
        <p:nvPicPr>
          <p:cNvPr id="5" name="Picture 4" descr="skelhop3.gif"/>
          <p:cNvPicPr>
            <a:picLocks noChangeAspect="1"/>
          </p:cNvPicPr>
          <p:nvPr/>
        </p:nvPicPr>
        <p:blipFill>
          <a:blip r:embed="rId2" cstate="print">
            <a:lum contrast="98000"/>
          </a:blip>
          <a:srcRect/>
          <a:stretch>
            <a:fillRect/>
          </a:stretch>
        </p:blipFill>
        <p:spPr bwMode="auto">
          <a:xfrm>
            <a:off x="3857625" y="5343525"/>
            <a:ext cx="923925" cy="1514475"/>
          </a:xfrm>
          <a:prstGeom prst="rect">
            <a:avLst/>
          </a:prstGeom>
          <a:noFill/>
          <a:ln w="9525">
            <a:noFill/>
            <a:miter lim="800000"/>
            <a:headEnd/>
            <a:tailEnd/>
          </a:ln>
        </p:spPr>
      </p:pic>
      <p:pic>
        <p:nvPicPr>
          <p:cNvPr id="16388" name="Picture 5" descr="skelhop2.gif"/>
          <p:cNvPicPr>
            <a:picLocks noChangeAspect="1"/>
          </p:cNvPicPr>
          <p:nvPr/>
        </p:nvPicPr>
        <p:blipFill>
          <a:blip r:embed="rId3" cstate="print">
            <a:lum contrast="96000"/>
          </a:blip>
          <a:srcRect/>
          <a:stretch>
            <a:fillRect/>
          </a:stretch>
        </p:blipFill>
        <p:spPr bwMode="auto">
          <a:xfrm>
            <a:off x="5357813" y="5072063"/>
            <a:ext cx="923925" cy="1514475"/>
          </a:xfrm>
          <a:prstGeom prst="rect">
            <a:avLst/>
          </a:prstGeom>
          <a:noFill/>
          <a:ln w="9525">
            <a:noFill/>
            <a:miter lim="800000"/>
            <a:headEnd/>
            <a:tailEnd/>
          </a:ln>
        </p:spPr>
      </p:pic>
      <p:pic>
        <p:nvPicPr>
          <p:cNvPr id="16389" name="Picture 6" descr="skelhop2.gif"/>
          <p:cNvPicPr>
            <a:picLocks noChangeAspect="1"/>
          </p:cNvPicPr>
          <p:nvPr/>
        </p:nvPicPr>
        <p:blipFill>
          <a:blip r:embed="rId3" cstate="print">
            <a:lum contrast="84000"/>
          </a:blip>
          <a:srcRect/>
          <a:stretch>
            <a:fillRect/>
          </a:stretch>
        </p:blipFill>
        <p:spPr bwMode="auto">
          <a:xfrm>
            <a:off x="2500313" y="5072063"/>
            <a:ext cx="923925" cy="1514475"/>
          </a:xfrm>
          <a:prstGeom prst="rect">
            <a:avLst/>
          </a:prstGeom>
          <a:noFill/>
          <a:ln w="9525">
            <a:noFill/>
            <a:miter lim="800000"/>
            <a:headEnd/>
            <a:tailEnd/>
          </a:ln>
        </p:spPr>
      </p:pic>
      <p:pic>
        <p:nvPicPr>
          <p:cNvPr id="16390" name="Picture 7" descr="fantasma.jpg"/>
          <p:cNvPicPr>
            <a:picLocks noChangeAspect="1"/>
          </p:cNvPicPr>
          <p:nvPr/>
        </p:nvPicPr>
        <p:blipFill>
          <a:blip r:embed="rId4" cstate="print"/>
          <a:srcRect/>
          <a:stretch>
            <a:fillRect/>
          </a:stretch>
        </p:blipFill>
        <p:spPr bwMode="auto">
          <a:xfrm>
            <a:off x="1071563" y="285750"/>
            <a:ext cx="1643062" cy="1643063"/>
          </a:xfrm>
          <a:prstGeom prst="rect">
            <a:avLst/>
          </a:prstGeom>
          <a:noFill/>
          <a:ln w="38100">
            <a:solidFill>
              <a:schemeClr val="tx1"/>
            </a:solidFill>
            <a:miter lim="800000"/>
            <a:headEnd/>
            <a:tailEnd/>
          </a:ln>
        </p:spPr>
      </p:pic>
      <p:pic>
        <p:nvPicPr>
          <p:cNvPr id="16391" name="Picture 8" descr="trajes dia de los muertos.jpg"/>
          <p:cNvPicPr>
            <a:picLocks noChangeAspect="1"/>
          </p:cNvPicPr>
          <p:nvPr/>
        </p:nvPicPr>
        <p:blipFill>
          <a:blip r:embed="rId5" cstate="print"/>
          <a:srcRect/>
          <a:stretch>
            <a:fillRect/>
          </a:stretch>
        </p:blipFill>
        <p:spPr bwMode="auto">
          <a:xfrm>
            <a:off x="3357563" y="285750"/>
            <a:ext cx="1963737" cy="1571625"/>
          </a:xfrm>
          <a:prstGeom prst="rect">
            <a:avLst/>
          </a:prstGeom>
          <a:noFill/>
          <a:ln w="38100">
            <a:solidFill>
              <a:schemeClr val="tx1"/>
            </a:solidFill>
            <a:miter lim="800000"/>
            <a:headEnd/>
            <a:tailEnd/>
          </a:ln>
        </p:spPr>
      </p:pic>
      <p:pic>
        <p:nvPicPr>
          <p:cNvPr id="16393" name="Picture 10" descr="Fantasmas 2.jpg"/>
          <p:cNvPicPr>
            <a:picLocks noChangeAspect="1"/>
          </p:cNvPicPr>
          <p:nvPr/>
        </p:nvPicPr>
        <p:blipFill>
          <a:blip r:embed="rId6" cstate="print"/>
          <a:srcRect/>
          <a:stretch>
            <a:fillRect/>
          </a:stretch>
        </p:blipFill>
        <p:spPr bwMode="auto">
          <a:xfrm>
            <a:off x="6072188" y="285750"/>
            <a:ext cx="1857375" cy="1571625"/>
          </a:xfrm>
          <a:prstGeom prst="rect">
            <a:avLst/>
          </a:prstGeom>
          <a:noFill/>
          <a:ln w="38100">
            <a:solidFill>
              <a:schemeClr val="tx1"/>
            </a:solidFill>
            <a:miter lim="800000"/>
            <a:headEnd/>
            <a:tailEnd/>
          </a:ln>
        </p:spPr>
      </p:pic>
      <p:sp>
        <p:nvSpPr>
          <p:cNvPr id="10" name="Footer Placeholder 9"/>
          <p:cNvSpPr>
            <a:spLocks noGrp="1"/>
          </p:cNvSpPr>
          <p:nvPr>
            <p:ph type="ftr" sz="quarter" idx="11"/>
          </p:nvPr>
        </p:nvSpPr>
        <p:spPr/>
        <p:txBody>
          <a:bodyPr/>
          <a:lstStyle/>
          <a:p>
            <a:pPr>
              <a:defRPr/>
            </a:pPr>
            <a:r>
              <a:rPr lang="en-GB" smtClean="0"/>
              <a:t>By Carmen Broadbridge - University of Brighton</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251520" y="261243"/>
            <a:ext cx="8686800" cy="2807717"/>
          </a:xfrm>
        </p:spPr>
        <p:txBody>
          <a:bodyPr/>
          <a:lstStyle/>
          <a:p>
            <a:r>
              <a:rPr lang="en-GB" dirty="0" smtClean="0"/>
              <a:t>In the homes families arrange </a:t>
            </a:r>
            <a:r>
              <a:rPr lang="en-GB" b="1" i="1" dirty="0" err="1" smtClean="0"/>
              <a:t>ofrendas</a:t>
            </a:r>
            <a:r>
              <a:rPr lang="en-GB" dirty="0" smtClean="0"/>
              <a:t> or </a:t>
            </a:r>
            <a:r>
              <a:rPr lang="en-GB" b="1" i="1" dirty="0" err="1" smtClean="0"/>
              <a:t>altares</a:t>
            </a:r>
            <a:r>
              <a:rPr lang="en-GB" dirty="0" smtClean="0"/>
              <a:t> with flowers, bread, fruit and candy. Pictures of the deceased family members are added. In the late afternoon special all night burning candles are lit - it is time to remember their family and loved ones who have departed.</a:t>
            </a:r>
          </a:p>
          <a:p>
            <a:endParaRPr lang="en-GB" dirty="0" smtClean="0"/>
          </a:p>
          <a:p>
            <a:endParaRPr lang="en-GB" dirty="0" smtClean="0"/>
          </a:p>
        </p:txBody>
      </p:sp>
      <p:pic>
        <p:nvPicPr>
          <p:cNvPr id="17411" name="Picture 3" descr="table3s.jpg"/>
          <p:cNvPicPr>
            <a:picLocks noChangeAspect="1"/>
          </p:cNvPicPr>
          <p:nvPr/>
        </p:nvPicPr>
        <p:blipFill>
          <a:blip r:embed="rId2" cstate="print"/>
          <a:srcRect/>
          <a:stretch>
            <a:fillRect/>
          </a:stretch>
        </p:blipFill>
        <p:spPr bwMode="auto">
          <a:xfrm>
            <a:off x="3643313" y="5143500"/>
            <a:ext cx="2043112" cy="1549400"/>
          </a:xfrm>
          <a:prstGeom prst="rect">
            <a:avLst/>
          </a:prstGeom>
          <a:noFill/>
          <a:ln w="9525">
            <a:noFill/>
            <a:miter lim="800000"/>
            <a:headEnd/>
            <a:tailEnd/>
          </a:ln>
        </p:spPr>
      </p:pic>
      <p:pic>
        <p:nvPicPr>
          <p:cNvPr id="17412" name="Picture 4" descr="wake2.jpg"/>
          <p:cNvPicPr>
            <a:picLocks noChangeAspect="1"/>
          </p:cNvPicPr>
          <p:nvPr/>
        </p:nvPicPr>
        <p:blipFill>
          <a:blip r:embed="rId3" cstate="print"/>
          <a:srcRect/>
          <a:stretch>
            <a:fillRect/>
          </a:stretch>
        </p:blipFill>
        <p:spPr bwMode="auto">
          <a:xfrm>
            <a:off x="500063" y="3786188"/>
            <a:ext cx="2466975" cy="1789112"/>
          </a:xfrm>
          <a:prstGeom prst="rect">
            <a:avLst/>
          </a:prstGeom>
          <a:noFill/>
          <a:ln w="38100">
            <a:solidFill>
              <a:schemeClr val="tx1"/>
            </a:solidFill>
            <a:miter lim="800000"/>
            <a:headEnd/>
            <a:tailEnd/>
          </a:ln>
        </p:spPr>
      </p:pic>
      <p:pic>
        <p:nvPicPr>
          <p:cNvPr id="17413" name="Picture 5" descr="cervesa.jpg"/>
          <p:cNvPicPr>
            <a:picLocks noChangeAspect="1"/>
          </p:cNvPicPr>
          <p:nvPr/>
        </p:nvPicPr>
        <p:blipFill>
          <a:blip r:embed="rId4" cstate="print"/>
          <a:srcRect/>
          <a:stretch>
            <a:fillRect/>
          </a:stretch>
        </p:blipFill>
        <p:spPr bwMode="auto">
          <a:xfrm>
            <a:off x="3347864" y="3071813"/>
            <a:ext cx="2755900" cy="1897062"/>
          </a:xfrm>
          <a:prstGeom prst="rect">
            <a:avLst/>
          </a:prstGeom>
          <a:noFill/>
          <a:ln w="38100">
            <a:solidFill>
              <a:schemeClr val="tx1"/>
            </a:solidFill>
            <a:miter lim="800000"/>
            <a:headEnd/>
            <a:tailEnd/>
          </a:ln>
        </p:spPr>
      </p:pic>
      <p:pic>
        <p:nvPicPr>
          <p:cNvPr id="17414" name="Picture 6" descr="niño con velas en ofrendas.jpg"/>
          <p:cNvPicPr>
            <a:picLocks noChangeAspect="1"/>
          </p:cNvPicPr>
          <p:nvPr/>
        </p:nvPicPr>
        <p:blipFill>
          <a:blip r:embed="rId5" cstate="print"/>
          <a:srcRect/>
          <a:stretch>
            <a:fillRect/>
          </a:stretch>
        </p:blipFill>
        <p:spPr bwMode="auto">
          <a:xfrm>
            <a:off x="6588224" y="3214688"/>
            <a:ext cx="2195512" cy="3286125"/>
          </a:xfrm>
          <a:prstGeom prst="rect">
            <a:avLst/>
          </a:prstGeom>
          <a:noFill/>
          <a:ln w="38100">
            <a:solidFill>
              <a:schemeClr val="tx1"/>
            </a:solidFill>
            <a:miter lim="800000"/>
            <a:headEnd/>
            <a:tailEnd/>
          </a:ln>
        </p:spPr>
      </p:pic>
      <p:sp>
        <p:nvSpPr>
          <p:cNvPr id="7" name="Footer Placeholder 6"/>
          <p:cNvSpPr>
            <a:spLocks noGrp="1"/>
          </p:cNvSpPr>
          <p:nvPr>
            <p:ph type="ftr" sz="quarter" idx="11"/>
          </p:nvPr>
        </p:nvSpPr>
        <p:spPr/>
        <p:txBody>
          <a:bodyPr/>
          <a:lstStyle/>
          <a:p>
            <a:pPr>
              <a:defRPr/>
            </a:pPr>
            <a:r>
              <a:rPr lang="en-GB" smtClean="0"/>
              <a:t>By Carmen Broadbridge - University of Brighton</a:t>
            </a: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GB" dirty="0"/>
          </a:p>
        </p:txBody>
      </p:sp>
      <p:sp>
        <p:nvSpPr>
          <p:cNvPr id="3" name="Content Placeholder 2"/>
          <p:cNvSpPr>
            <a:spLocks noGrp="1"/>
          </p:cNvSpPr>
          <p:nvPr>
            <p:ph idx="1"/>
          </p:nvPr>
        </p:nvSpPr>
        <p:spPr/>
        <p:txBody>
          <a:bodyPr>
            <a:normAutofit fontScale="85000" lnSpcReduction="10000"/>
          </a:bodyPr>
          <a:lstStyle/>
          <a:p>
            <a:pPr marL="548640" indent="-411480" fontAlgn="auto">
              <a:spcAft>
                <a:spcPts val="0"/>
              </a:spcAft>
              <a:buClr>
                <a:schemeClr val="tx1">
                  <a:shade val="95000"/>
                </a:schemeClr>
              </a:buClr>
              <a:buFont typeface="Wingdings 2"/>
              <a:buChar char=""/>
              <a:defRPr/>
            </a:pPr>
            <a:endParaRPr lang="en-GB" dirty="0" smtClean="0"/>
          </a:p>
          <a:p>
            <a:pPr marL="548640" indent="-411480" fontAlgn="auto">
              <a:spcAft>
                <a:spcPts val="0"/>
              </a:spcAft>
              <a:buClr>
                <a:schemeClr val="tx1">
                  <a:shade val="95000"/>
                </a:schemeClr>
              </a:buClr>
              <a:buFont typeface="Wingdings 2"/>
              <a:buChar char=""/>
              <a:defRPr/>
            </a:pPr>
            <a:endParaRPr lang="en-GB" dirty="0" smtClean="0"/>
          </a:p>
          <a:p>
            <a:pPr marL="548640" indent="-411480" fontAlgn="auto">
              <a:spcAft>
                <a:spcPts val="0"/>
              </a:spcAft>
              <a:buClr>
                <a:schemeClr val="tx1">
                  <a:shade val="95000"/>
                </a:schemeClr>
              </a:buClr>
              <a:buFont typeface="Wingdings 2"/>
              <a:buChar char=""/>
              <a:defRPr/>
            </a:pPr>
            <a:r>
              <a:rPr lang="en-GB" dirty="0" smtClean="0"/>
              <a:t>The next day the families travel to the cemetery. They arrive with hoes, picks and shovels. They also bring flowers, candles, blankets, and picnic baskets. The whole family have come to clean and polish the graves of their loved ones. The grave sites are weeded and tidied. The crypts are scrubbed and swept. Colourful flowers, bread, fruit and candles are placed on the graves. Some bring guitars and radios to listen to. The families will spend the entire day and some into the night  in the cemeteries.</a:t>
            </a:r>
          </a:p>
          <a:p>
            <a:pPr marL="548640" indent="-411480" fontAlgn="auto">
              <a:spcAft>
                <a:spcPts val="0"/>
              </a:spcAft>
              <a:buClr>
                <a:schemeClr val="tx1">
                  <a:shade val="95000"/>
                </a:schemeClr>
              </a:buClr>
              <a:buFont typeface="Wingdings 2"/>
              <a:buNone/>
              <a:defRPr/>
            </a:pPr>
            <a:r>
              <a:rPr lang="en-GB" dirty="0" smtClean="0"/>
              <a:t> </a:t>
            </a:r>
          </a:p>
          <a:p>
            <a:pPr marL="548640" indent="-411480" fontAlgn="auto">
              <a:spcAft>
                <a:spcPts val="0"/>
              </a:spcAft>
              <a:buClr>
                <a:schemeClr val="tx1">
                  <a:shade val="95000"/>
                </a:schemeClr>
              </a:buClr>
              <a:buFont typeface="Wingdings 2"/>
              <a:buNone/>
              <a:defRPr/>
            </a:pPr>
            <a:endParaRPr lang="en-GB" dirty="0"/>
          </a:p>
        </p:txBody>
      </p:sp>
      <p:pic>
        <p:nvPicPr>
          <p:cNvPr id="18435" name="Picture 4" descr="skelhop2.gif"/>
          <p:cNvPicPr>
            <a:picLocks noChangeAspect="1"/>
          </p:cNvPicPr>
          <p:nvPr/>
        </p:nvPicPr>
        <p:blipFill>
          <a:blip r:embed="rId2" cstate="print"/>
          <a:srcRect/>
          <a:stretch>
            <a:fillRect/>
          </a:stretch>
        </p:blipFill>
        <p:spPr bwMode="auto">
          <a:xfrm>
            <a:off x="500063" y="357188"/>
            <a:ext cx="923925" cy="1514475"/>
          </a:xfrm>
          <a:prstGeom prst="rect">
            <a:avLst/>
          </a:prstGeom>
          <a:noFill/>
          <a:ln w="9525">
            <a:noFill/>
            <a:miter lim="800000"/>
            <a:headEnd/>
            <a:tailEnd/>
          </a:ln>
        </p:spPr>
      </p:pic>
      <p:pic>
        <p:nvPicPr>
          <p:cNvPr id="18436" name="Picture 5" descr="skelhop2.gif"/>
          <p:cNvPicPr>
            <a:picLocks noChangeAspect="1"/>
          </p:cNvPicPr>
          <p:nvPr/>
        </p:nvPicPr>
        <p:blipFill>
          <a:blip r:embed="rId2" cstate="print"/>
          <a:srcRect/>
          <a:stretch>
            <a:fillRect/>
          </a:stretch>
        </p:blipFill>
        <p:spPr bwMode="auto">
          <a:xfrm>
            <a:off x="7715250" y="285750"/>
            <a:ext cx="923925" cy="1514475"/>
          </a:xfrm>
          <a:prstGeom prst="rect">
            <a:avLst/>
          </a:prstGeom>
          <a:noFill/>
          <a:ln w="9525">
            <a:noFill/>
            <a:miter lim="800000"/>
            <a:headEnd/>
            <a:tailEnd/>
          </a:ln>
        </p:spPr>
      </p:pic>
      <p:pic>
        <p:nvPicPr>
          <p:cNvPr id="18437" name="Picture 6" descr="skelhop3.gif"/>
          <p:cNvPicPr>
            <a:picLocks noChangeAspect="1"/>
          </p:cNvPicPr>
          <p:nvPr/>
        </p:nvPicPr>
        <p:blipFill>
          <a:blip r:embed="rId3" cstate="print"/>
          <a:srcRect/>
          <a:stretch>
            <a:fillRect/>
          </a:stretch>
        </p:blipFill>
        <p:spPr bwMode="auto">
          <a:xfrm>
            <a:off x="0" y="3000375"/>
            <a:ext cx="923925" cy="1514475"/>
          </a:xfrm>
          <a:prstGeom prst="rect">
            <a:avLst/>
          </a:prstGeom>
          <a:noFill/>
          <a:ln w="9525">
            <a:noFill/>
            <a:miter lim="800000"/>
            <a:headEnd/>
            <a:tailEnd/>
          </a:ln>
        </p:spPr>
      </p:pic>
      <p:pic>
        <p:nvPicPr>
          <p:cNvPr id="18438" name="Picture 9" descr="niño con velas en ofrendas.jpg"/>
          <p:cNvPicPr>
            <a:picLocks noChangeAspect="1"/>
          </p:cNvPicPr>
          <p:nvPr/>
        </p:nvPicPr>
        <p:blipFill>
          <a:blip r:embed="rId4" cstate="print"/>
          <a:srcRect/>
          <a:stretch>
            <a:fillRect/>
          </a:stretch>
        </p:blipFill>
        <p:spPr bwMode="auto">
          <a:xfrm>
            <a:off x="2071688" y="285750"/>
            <a:ext cx="2143125" cy="1714500"/>
          </a:xfrm>
          <a:prstGeom prst="rect">
            <a:avLst/>
          </a:prstGeom>
          <a:noFill/>
          <a:ln w="38100">
            <a:solidFill>
              <a:schemeClr val="tx1"/>
            </a:solidFill>
            <a:miter lim="800000"/>
            <a:headEnd/>
            <a:tailEnd/>
          </a:ln>
        </p:spPr>
      </p:pic>
      <p:pic>
        <p:nvPicPr>
          <p:cNvPr id="18439" name="Picture 10" descr="dia de muertos Janitzio.jpg"/>
          <p:cNvPicPr>
            <a:picLocks noChangeAspect="1"/>
          </p:cNvPicPr>
          <p:nvPr/>
        </p:nvPicPr>
        <p:blipFill>
          <a:blip r:embed="rId5" cstate="print"/>
          <a:srcRect/>
          <a:stretch>
            <a:fillRect/>
          </a:stretch>
        </p:blipFill>
        <p:spPr bwMode="auto">
          <a:xfrm>
            <a:off x="4786313" y="357188"/>
            <a:ext cx="2643187" cy="1757362"/>
          </a:xfrm>
          <a:prstGeom prst="rect">
            <a:avLst/>
          </a:prstGeom>
          <a:noFill/>
          <a:ln w="38100">
            <a:solidFill>
              <a:schemeClr val="tx1"/>
            </a:solidFill>
            <a:miter lim="800000"/>
            <a:headEnd/>
            <a:tailEnd/>
          </a:ln>
        </p:spPr>
      </p:pic>
      <p:sp>
        <p:nvSpPr>
          <p:cNvPr id="9" name="Footer Placeholder 8"/>
          <p:cNvSpPr>
            <a:spLocks noGrp="1"/>
          </p:cNvSpPr>
          <p:nvPr>
            <p:ph type="ftr" sz="quarter" idx="11"/>
          </p:nvPr>
        </p:nvSpPr>
        <p:spPr/>
        <p:txBody>
          <a:bodyPr/>
          <a:lstStyle/>
          <a:p>
            <a:pPr>
              <a:defRPr/>
            </a:pPr>
            <a:r>
              <a:rPr lang="en-GB" smtClean="0"/>
              <a:t>By Carmen Broadbridge - University of Brighton</a:t>
            </a:r>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467544" y="548680"/>
            <a:ext cx="8229600" cy="3600400"/>
          </a:xfrm>
        </p:spPr>
        <p:txBody>
          <a:bodyPr/>
          <a:lstStyle/>
          <a:p>
            <a:r>
              <a:rPr lang="en-GB" dirty="0" smtClean="0"/>
              <a:t>Skeletons “</a:t>
            </a:r>
            <a:r>
              <a:rPr lang="en-GB" i="1" dirty="0" err="1" smtClean="0"/>
              <a:t>esqueletos</a:t>
            </a:r>
            <a:r>
              <a:rPr lang="en-GB" i="1" dirty="0" smtClean="0"/>
              <a:t>” </a:t>
            </a:r>
            <a:r>
              <a:rPr lang="en-GB" dirty="0" smtClean="0"/>
              <a:t>and skulls  “</a:t>
            </a:r>
            <a:r>
              <a:rPr lang="en-GB" i="1" dirty="0" err="1" smtClean="0"/>
              <a:t>craneos</a:t>
            </a:r>
            <a:r>
              <a:rPr lang="en-GB" i="1" dirty="0" smtClean="0"/>
              <a:t>”</a:t>
            </a:r>
            <a:r>
              <a:rPr lang="en-GB" dirty="0" smtClean="0"/>
              <a:t> are depicted on celebratory food made for the occasion, as well as black and white chocolate skulls and skeletons and marzipan coffins. Special loaves of bread are baked, called “</a:t>
            </a:r>
            <a:r>
              <a:rPr lang="en-GB" i="1" dirty="0" smtClean="0"/>
              <a:t>pan de </a:t>
            </a:r>
            <a:r>
              <a:rPr lang="en-GB" i="1" dirty="0" err="1" smtClean="0"/>
              <a:t>muertos”</a:t>
            </a:r>
            <a:r>
              <a:rPr lang="en-GB" dirty="0" err="1" smtClean="0"/>
              <a:t>and</a:t>
            </a:r>
            <a:r>
              <a:rPr lang="en-GB" dirty="0" smtClean="0"/>
              <a:t> decorated with bones “</a:t>
            </a:r>
            <a:r>
              <a:rPr lang="en-GB" i="1" dirty="0" err="1" smtClean="0"/>
              <a:t>hueso</a:t>
            </a:r>
            <a:r>
              <a:rPr lang="en-GB" dirty="0" err="1" smtClean="0"/>
              <a:t>s</a:t>
            </a:r>
            <a:r>
              <a:rPr lang="en-GB" dirty="0" smtClean="0"/>
              <a:t>”</a:t>
            </a:r>
            <a:br>
              <a:rPr lang="en-GB" dirty="0" smtClean="0"/>
            </a:br>
            <a:endParaRPr lang="en-GB" dirty="0" smtClean="0"/>
          </a:p>
        </p:txBody>
      </p:sp>
      <p:pic>
        <p:nvPicPr>
          <p:cNvPr id="19460" name="Picture 5" descr="pan de muertos.jpg"/>
          <p:cNvPicPr>
            <a:picLocks noChangeAspect="1"/>
          </p:cNvPicPr>
          <p:nvPr/>
        </p:nvPicPr>
        <p:blipFill>
          <a:blip r:embed="rId2" cstate="print"/>
          <a:srcRect/>
          <a:stretch>
            <a:fillRect/>
          </a:stretch>
        </p:blipFill>
        <p:spPr bwMode="auto">
          <a:xfrm>
            <a:off x="2915816" y="4437112"/>
            <a:ext cx="2286000" cy="1714500"/>
          </a:xfrm>
          <a:prstGeom prst="rect">
            <a:avLst/>
          </a:prstGeom>
          <a:noFill/>
          <a:ln w="38100">
            <a:solidFill>
              <a:schemeClr val="tx1"/>
            </a:solidFill>
            <a:miter lim="800000"/>
            <a:headEnd/>
            <a:tailEnd/>
          </a:ln>
        </p:spPr>
      </p:pic>
      <p:pic>
        <p:nvPicPr>
          <p:cNvPr id="19461" name="Picture 6" descr="craneos de dulce y chocolate.jpg"/>
          <p:cNvPicPr>
            <a:picLocks noChangeAspect="1"/>
          </p:cNvPicPr>
          <p:nvPr/>
        </p:nvPicPr>
        <p:blipFill>
          <a:blip r:embed="rId3" cstate="print"/>
          <a:srcRect/>
          <a:stretch>
            <a:fillRect/>
          </a:stretch>
        </p:blipFill>
        <p:spPr bwMode="auto">
          <a:xfrm>
            <a:off x="5940152" y="4365104"/>
            <a:ext cx="2703512" cy="1800225"/>
          </a:xfrm>
          <a:prstGeom prst="rect">
            <a:avLst/>
          </a:prstGeom>
          <a:noFill/>
          <a:ln w="38100">
            <a:solidFill>
              <a:schemeClr val="tx1"/>
            </a:solidFill>
            <a:miter lim="800000"/>
            <a:headEnd/>
            <a:tailEnd/>
          </a:ln>
        </p:spPr>
      </p:pic>
      <p:pic>
        <p:nvPicPr>
          <p:cNvPr id="19462" name="Picture 7" descr="grave2.jpg"/>
          <p:cNvPicPr>
            <a:picLocks noChangeAspect="1"/>
          </p:cNvPicPr>
          <p:nvPr/>
        </p:nvPicPr>
        <p:blipFill>
          <a:blip r:embed="rId4" cstate="print"/>
          <a:srcRect/>
          <a:stretch>
            <a:fillRect/>
          </a:stretch>
        </p:blipFill>
        <p:spPr bwMode="auto">
          <a:xfrm>
            <a:off x="1115616" y="4149080"/>
            <a:ext cx="1080120" cy="2144835"/>
          </a:xfrm>
          <a:prstGeom prst="rect">
            <a:avLst/>
          </a:prstGeom>
          <a:noFill/>
          <a:ln w="38100">
            <a:solidFill>
              <a:schemeClr val="tx1"/>
            </a:solidFill>
            <a:miter lim="800000"/>
            <a:headEnd/>
            <a:tailEnd/>
          </a:ln>
        </p:spPr>
      </p:pic>
      <p:sp>
        <p:nvSpPr>
          <p:cNvPr id="6" name="Footer Placeholder 5"/>
          <p:cNvSpPr>
            <a:spLocks noGrp="1"/>
          </p:cNvSpPr>
          <p:nvPr>
            <p:ph type="ftr" sz="quarter" idx="11"/>
          </p:nvPr>
        </p:nvSpPr>
        <p:spPr/>
        <p:txBody>
          <a:bodyPr/>
          <a:lstStyle/>
          <a:p>
            <a:pPr>
              <a:defRPr/>
            </a:pPr>
            <a:r>
              <a:rPr lang="en-GB" smtClean="0"/>
              <a:t>By Carmen Broadbridge - University of Brighton</a:t>
            </a: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p:txBody>
          <a:bodyPr/>
          <a:lstStyle/>
          <a:p>
            <a:endParaRPr lang="en-GB" dirty="0" smtClean="0"/>
          </a:p>
          <a:p>
            <a:endParaRPr lang="en-GB" dirty="0" smtClean="0"/>
          </a:p>
          <a:p>
            <a:r>
              <a:rPr lang="en-GB" dirty="0" smtClean="0"/>
              <a:t>Every autumn Monarch Butterflies, which have summered up north in the United States and Canada, return to Mexico for the winter protection of the </a:t>
            </a:r>
            <a:r>
              <a:rPr lang="en-GB" i="1" dirty="0" err="1" smtClean="0"/>
              <a:t>oyamel</a:t>
            </a:r>
            <a:r>
              <a:rPr lang="en-GB" dirty="0" smtClean="0"/>
              <a:t> fir trees. The local inhabitants welcome back the returning butterflies, which they believe bear the spirits of their departed, who are honoured during El </a:t>
            </a:r>
            <a:r>
              <a:rPr lang="en-GB" dirty="0" err="1" smtClean="0"/>
              <a:t>Día</a:t>
            </a:r>
            <a:r>
              <a:rPr lang="en-GB" dirty="0" smtClean="0"/>
              <a:t> de los </a:t>
            </a:r>
            <a:r>
              <a:rPr lang="en-GB" dirty="0" err="1" smtClean="0"/>
              <a:t>Muertos</a:t>
            </a:r>
            <a:endParaRPr lang="en-GB" dirty="0" smtClean="0"/>
          </a:p>
          <a:p>
            <a:endParaRPr lang="en-GB" dirty="0" smtClean="0"/>
          </a:p>
          <a:p>
            <a:endParaRPr lang="en-GB" dirty="0" smtClean="0"/>
          </a:p>
        </p:txBody>
      </p:sp>
      <p:pic>
        <p:nvPicPr>
          <p:cNvPr id="4" name="Picture 3" descr="Monarch Butterfly.bmp"/>
          <p:cNvPicPr>
            <a:picLocks noChangeAspect="1"/>
          </p:cNvPicPr>
          <p:nvPr/>
        </p:nvPicPr>
        <p:blipFill>
          <a:blip r:embed="rId2" cstate="print"/>
          <a:srcRect/>
          <a:stretch>
            <a:fillRect/>
          </a:stretch>
        </p:blipFill>
        <p:spPr bwMode="auto">
          <a:xfrm>
            <a:off x="357188" y="285750"/>
            <a:ext cx="2786062" cy="2214563"/>
          </a:xfrm>
          <a:prstGeom prst="rect">
            <a:avLst/>
          </a:prstGeom>
          <a:noFill/>
          <a:ln w="9525">
            <a:noFill/>
            <a:miter lim="800000"/>
            <a:headEnd/>
            <a:tailEnd/>
          </a:ln>
        </p:spPr>
      </p:pic>
      <p:pic>
        <p:nvPicPr>
          <p:cNvPr id="5" name="Picture 4" descr="Monarch Butterfly2.bmp"/>
          <p:cNvPicPr>
            <a:picLocks noChangeAspect="1"/>
          </p:cNvPicPr>
          <p:nvPr/>
        </p:nvPicPr>
        <p:blipFill>
          <a:blip r:embed="rId3" cstate="print"/>
          <a:srcRect/>
          <a:stretch>
            <a:fillRect/>
          </a:stretch>
        </p:blipFill>
        <p:spPr bwMode="auto">
          <a:xfrm>
            <a:off x="3491880" y="260648"/>
            <a:ext cx="2614339" cy="2232248"/>
          </a:xfrm>
          <a:prstGeom prst="rect">
            <a:avLst/>
          </a:prstGeom>
          <a:noFill/>
          <a:ln w="9525">
            <a:noFill/>
            <a:miter lim="800000"/>
            <a:headEnd/>
            <a:tailEnd/>
          </a:ln>
        </p:spPr>
      </p:pic>
      <p:pic>
        <p:nvPicPr>
          <p:cNvPr id="6" name="Picture 5" descr="Monarch Butterfly3.bmp"/>
          <p:cNvPicPr>
            <a:picLocks noChangeAspect="1"/>
          </p:cNvPicPr>
          <p:nvPr/>
        </p:nvPicPr>
        <p:blipFill>
          <a:blip r:embed="rId4" cstate="print"/>
          <a:srcRect/>
          <a:stretch>
            <a:fillRect/>
          </a:stretch>
        </p:blipFill>
        <p:spPr bwMode="auto">
          <a:xfrm>
            <a:off x="6444209" y="238126"/>
            <a:ext cx="2232248" cy="2256812"/>
          </a:xfrm>
          <a:prstGeom prst="rect">
            <a:avLst/>
          </a:prstGeom>
          <a:noFill/>
          <a:ln w="9525">
            <a:noFill/>
            <a:miter lim="800000"/>
            <a:headEnd/>
            <a:tailEnd/>
          </a:ln>
        </p:spPr>
      </p:pic>
      <p:sp>
        <p:nvSpPr>
          <p:cNvPr id="7" name="Footer Placeholder 6"/>
          <p:cNvSpPr>
            <a:spLocks noGrp="1"/>
          </p:cNvSpPr>
          <p:nvPr>
            <p:ph type="ftr" sz="quarter" idx="11"/>
          </p:nvPr>
        </p:nvSpPr>
        <p:spPr/>
        <p:txBody>
          <a:bodyPr/>
          <a:lstStyle/>
          <a:p>
            <a:pPr>
              <a:defRPr/>
            </a:pPr>
            <a:r>
              <a:rPr lang="en-GB" smtClean="0"/>
              <a:t>By Carmen Broadbridge - University of Brighton</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ppt_x"/>
                                          </p:val>
                                        </p:tav>
                                        <p:tav tm="100000">
                                          <p:val>
                                            <p:strVal val="#ppt_x"/>
                                          </p:val>
                                        </p:tav>
                                      </p:tavLst>
                                    </p:anim>
                                    <p:anim calcmode="lin" valueType="num">
                                      <p:cBhvr additive="base">
                                        <p:cTn id="1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ppt_x"/>
                                          </p:val>
                                        </p:tav>
                                        <p:tav tm="100000">
                                          <p:val>
                                            <p:strVal val="#ppt_x"/>
                                          </p:val>
                                        </p:tav>
                                      </p:tavLst>
                                    </p:anim>
                                    <p:anim calcmode="lin" valueType="num">
                                      <p:cBhvr additive="base">
                                        <p:cTn id="20"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0"/>
            <a:ext cx="8229600" cy="500042"/>
          </a:xfrm>
        </p:spPr>
        <p:txBody>
          <a:bodyPr>
            <a:normAutofit fontScale="90000"/>
          </a:bodyPr>
          <a:lstStyle/>
          <a:p>
            <a:pPr marL="742950" indent="-742950" fontAlgn="auto">
              <a:spcAft>
                <a:spcPts val="0"/>
              </a:spcAft>
              <a:defRPr/>
            </a:pPr>
            <a:r>
              <a:rPr lang="en-GB" dirty="0" smtClean="0"/>
              <a:t/>
            </a:r>
            <a:br>
              <a:rPr lang="en-GB" dirty="0" smtClean="0"/>
            </a:br>
            <a:r>
              <a:rPr lang="en-GB" dirty="0" smtClean="0"/>
              <a:t/>
            </a:r>
            <a:br>
              <a:rPr lang="en-GB" dirty="0" smtClean="0"/>
            </a:br>
            <a:endParaRPr lang="en-GB" dirty="0"/>
          </a:p>
        </p:txBody>
      </p:sp>
      <p:sp>
        <p:nvSpPr>
          <p:cNvPr id="25602" name="Content Placeholder 2"/>
          <p:cNvSpPr>
            <a:spLocks noGrp="1"/>
          </p:cNvSpPr>
          <p:nvPr>
            <p:ph idx="1"/>
          </p:nvPr>
        </p:nvSpPr>
        <p:spPr>
          <a:xfrm>
            <a:off x="457200" y="357188"/>
            <a:ext cx="8229600" cy="6500812"/>
          </a:xfrm>
        </p:spPr>
        <p:txBody>
          <a:bodyPr/>
          <a:lstStyle/>
          <a:p>
            <a:pPr marL="650875" indent="-514350">
              <a:buFont typeface="Lucida Sans" pitchFamily="34" charset="0"/>
              <a:buAutoNum type="arabicPeriod"/>
            </a:pPr>
            <a:r>
              <a:rPr lang="es-ES" dirty="0" smtClean="0"/>
              <a:t>El esqueleto</a:t>
            </a:r>
          </a:p>
          <a:p>
            <a:pPr marL="650875" indent="-514350">
              <a:buFont typeface="Lucida Sans" pitchFamily="34" charset="0"/>
              <a:buAutoNum type="arabicPeriod"/>
            </a:pPr>
            <a:r>
              <a:rPr lang="es-ES" dirty="0" smtClean="0"/>
              <a:t>El cráneo</a:t>
            </a:r>
          </a:p>
          <a:p>
            <a:pPr marL="650875" indent="-514350">
              <a:buFont typeface="Lucida Sans" pitchFamily="34" charset="0"/>
              <a:buAutoNum type="arabicPeriod"/>
            </a:pPr>
            <a:r>
              <a:rPr lang="es-ES" dirty="0" smtClean="0"/>
              <a:t>Los amigos con cervezas</a:t>
            </a:r>
          </a:p>
          <a:p>
            <a:pPr marL="650875" indent="-514350">
              <a:buFont typeface="Lucida Sans" pitchFamily="34" charset="0"/>
              <a:buAutoNum type="arabicPeriod"/>
            </a:pPr>
            <a:r>
              <a:rPr lang="es-ES" dirty="0" smtClean="0"/>
              <a:t>La mariposa</a:t>
            </a:r>
          </a:p>
          <a:p>
            <a:pPr marL="650875" indent="-514350">
              <a:buFont typeface="Lucida Sans" pitchFamily="34" charset="0"/>
              <a:buAutoNum type="arabicPeriod"/>
            </a:pPr>
            <a:r>
              <a:rPr lang="es-ES" dirty="0" smtClean="0"/>
              <a:t>La mesa con comida</a:t>
            </a:r>
          </a:p>
          <a:p>
            <a:pPr marL="650875" indent="-514350">
              <a:buFont typeface="Lucida Sans" pitchFamily="34" charset="0"/>
              <a:buAutoNum type="arabicPeriod"/>
            </a:pPr>
            <a:r>
              <a:rPr lang="es-ES" dirty="0" smtClean="0"/>
              <a:t>El niño prende una vela</a:t>
            </a:r>
          </a:p>
          <a:p>
            <a:pPr marL="650875" indent="-514350">
              <a:buFont typeface="Lucida Sans" pitchFamily="34" charset="0"/>
              <a:buAutoNum type="arabicPeriod"/>
            </a:pPr>
            <a:r>
              <a:rPr lang="es-ES" dirty="0" smtClean="0"/>
              <a:t>La tumba </a:t>
            </a:r>
          </a:p>
          <a:p>
            <a:pPr marL="650875" indent="-514350">
              <a:buFont typeface="Lucida Sans" pitchFamily="34" charset="0"/>
              <a:buAutoNum type="arabicPeriod"/>
            </a:pPr>
            <a:r>
              <a:rPr lang="es-ES" dirty="0" smtClean="0"/>
              <a:t>Los novios en su viaje de bodas</a:t>
            </a:r>
          </a:p>
          <a:p>
            <a:pPr marL="650875" indent="-514350">
              <a:buFont typeface="Lucida Sans" pitchFamily="34" charset="0"/>
              <a:buAutoNum type="arabicPeriod"/>
            </a:pPr>
            <a:r>
              <a:rPr lang="es-ES" dirty="0" smtClean="0"/>
              <a:t>El funeral </a:t>
            </a:r>
          </a:p>
          <a:p>
            <a:pPr marL="650875" indent="-514350">
              <a:buFont typeface="Lucida Sans" pitchFamily="34" charset="0"/>
              <a:buAutoNum type="arabicPeriod"/>
            </a:pPr>
            <a:r>
              <a:rPr lang="es-ES" dirty="0" smtClean="0"/>
              <a:t>Los luchadores</a:t>
            </a:r>
          </a:p>
          <a:p>
            <a:pPr marL="650875" indent="-514350">
              <a:buFont typeface="Lucida Sans" pitchFamily="34" charset="0"/>
              <a:buAutoNum type="arabicPeriod"/>
            </a:pPr>
            <a:endParaRPr lang="es-ES" dirty="0" smtClean="0"/>
          </a:p>
          <a:p>
            <a:pPr marL="650875" indent="-514350">
              <a:buFont typeface="Lucida Sans" pitchFamily="34" charset="0"/>
              <a:buAutoNum type="arabicPeriod"/>
            </a:pPr>
            <a:endParaRPr lang="es-ES" dirty="0" smtClean="0"/>
          </a:p>
          <a:p>
            <a:pPr marL="650875" indent="-514350">
              <a:buFont typeface="Lucida Sans" pitchFamily="34" charset="0"/>
              <a:buAutoNum type="arabicPeriod"/>
            </a:pPr>
            <a:endParaRPr lang="es-ES" dirty="0" smtClean="0"/>
          </a:p>
          <a:p>
            <a:pPr marL="650875" indent="-514350">
              <a:buFont typeface="Lucida Sans" pitchFamily="34" charset="0"/>
              <a:buAutoNum type="arabicPeriod"/>
            </a:pPr>
            <a:endParaRPr lang="en-GB" dirty="0" smtClean="0"/>
          </a:p>
          <a:p>
            <a:pPr marL="650875" indent="-514350">
              <a:buFont typeface="Lucida Sans" pitchFamily="34" charset="0"/>
              <a:buAutoNum type="arabicPeriod"/>
            </a:pPr>
            <a:endParaRPr lang="en-GB" dirty="0" smtClean="0"/>
          </a:p>
          <a:p>
            <a:pPr marL="650875" indent="-514350">
              <a:buFont typeface="Lucida Sans" pitchFamily="34" charset="0"/>
              <a:buAutoNum type="arabicPeriod"/>
            </a:pPr>
            <a:endParaRPr lang="en-GB" dirty="0" smtClean="0"/>
          </a:p>
          <a:p>
            <a:pPr marL="650875" indent="-514350">
              <a:buFont typeface="Lucida Sans" pitchFamily="34" charset="0"/>
              <a:buAutoNum type="arabicPeriod"/>
            </a:pPr>
            <a:endParaRPr lang="en-GB" dirty="0" smtClean="0"/>
          </a:p>
        </p:txBody>
      </p:sp>
      <p:pic>
        <p:nvPicPr>
          <p:cNvPr id="4" name="Picture 3" descr="skelhop2.gif"/>
          <p:cNvPicPr>
            <a:picLocks noChangeAspect="1"/>
          </p:cNvPicPr>
          <p:nvPr/>
        </p:nvPicPr>
        <p:blipFill>
          <a:blip r:embed="rId2" cstate="print"/>
          <a:srcRect/>
          <a:stretch>
            <a:fillRect/>
          </a:stretch>
        </p:blipFill>
        <p:spPr bwMode="auto">
          <a:xfrm>
            <a:off x="3491880" y="260648"/>
            <a:ext cx="741363" cy="1216025"/>
          </a:xfrm>
          <a:prstGeom prst="rect">
            <a:avLst/>
          </a:prstGeom>
          <a:noFill/>
          <a:ln w="38100">
            <a:solidFill>
              <a:schemeClr val="tx1"/>
            </a:solidFill>
            <a:miter lim="800000"/>
            <a:headEnd/>
            <a:tailEnd/>
          </a:ln>
        </p:spPr>
      </p:pic>
      <p:pic>
        <p:nvPicPr>
          <p:cNvPr id="5" name="Picture 4" descr="skull2.gif"/>
          <p:cNvPicPr>
            <a:picLocks noChangeAspect="1"/>
          </p:cNvPicPr>
          <p:nvPr/>
        </p:nvPicPr>
        <p:blipFill>
          <a:blip r:embed="rId3" cstate="print"/>
          <a:srcRect/>
          <a:stretch>
            <a:fillRect/>
          </a:stretch>
        </p:blipFill>
        <p:spPr bwMode="auto">
          <a:xfrm>
            <a:off x="4499992" y="476672"/>
            <a:ext cx="736600" cy="1014413"/>
          </a:xfrm>
          <a:prstGeom prst="rect">
            <a:avLst/>
          </a:prstGeom>
          <a:noFill/>
          <a:ln w="38100">
            <a:solidFill>
              <a:schemeClr val="tx1"/>
            </a:solidFill>
            <a:miter lim="800000"/>
            <a:headEnd/>
            <a:tailEnd/>
          </a:ln>
        </p:spPr>
      </p:pic>
      <p:pic>
        <p:nvPicPr>
          <p:cNvPr id="6" name="Picture 5" descr="cervesa.jpg"/>
          <p:cNvPicPr>
            <a:picLocks noChangeAspect="1"/>
          </p:cNvPicPr>
          <p:nvPr/>
        </p:nvPicPr>
        <p:blipFill>
          <a:blip r:embed="rId4" cstate="print"/>
          <a:srcRect/>
          <a:stretch>
            <a:fillRect/>
          </a:stretch>
        </p:blipFill>
        <p:spPr bwMode="auto">
          <a:xfrm>
            <a:off x="6000750" y="285750"/>
            <a:ext cx="1820863" cy="1254125"/>
          </a:xfrm>
          <a:prstGeom prst="rect">
            <a:avLst/>
          </a:prstGeom>
          <a:noFill/>
          <a:ln w="38100">
            <a:solidFill>
              <a:schemeClr val="tx1"/>
            </a:solidFill>
            <a:miter lim="800000"/>
            <a:headEnd/>
            <a:tailEnd/>
          </a:ln>
        </p:spPr>
      </p:pic>
      <p:pic>
        <p:nvPicPr>
          <p:cNvPr id="7" name="Picture 6" descr="Monarch Butterfly2.bmp"/>
          <p:cNvPicPr>
            <a:picLocks noChangeAspect="1"/>
          </p:cNvPicPr>
          <p:nvPr/>
        </p:nvPicPr>
        <p:blipFill>
          <a:blip r:embed="rId5" cstate="print"/>
          <a:srcRect/>
          <a:stretch>
            <a:fillRect/>
          </a:stretch>
        </p:blipFill>
        <p:spPr bwMode="auto">
          <a:xfrm>
            <a:off x="6072188" y="1785938"/>
            <a:ext cx="1428750" cy="742950"/>
          </a:xfrm>
          <a:prstGeom prst="rect">
            <a:avLst/>
          </a:prstGeom>
          <a:noFill/>
          <a:ln w="38100">
            <a:solidFill>
              <a:schemeClr val="tx1"/>
            </a:solidFill>
            <a:miter lim="800000"/>
            <a:headEnd/>
            <a:tailEnd/>
          </a:ln>
        </p:spPr>
      </p:pic>
      <p:pic>
        <p:nvPicPr>
          <p:cNvPr id="8" name="Picture 7" descr="table3s.jpg"/>
          <p:cNvPicPr>
            <a:picLocks noChangeAspect="1"/>
          </p:cNvPicPr>
          <p:nvPr/>
        </p:nvPicPr>
        <p:blipFill>
          <a:blip r:embed="rId6" cstate="print"/>
          <a:srcRect/>
          <a:stretch>
            <a:fillRect/>
          </a:stretch>
        </p:blipFill>
        <p:spPr bwMode="auto">
          <a:xfrm>
            <a:off x="7858125" y="2357438"/>
            <a:ext cx="1285875" cy="1422400"/>
          </a:xfrm>
          <a:prstGeom prst="rect">
            <a:avLst/>
          </a:prstGeom>
          <a:noFill/>
          <a:ln w="9525">
            <a:noFill/>
            <a:miter lim="800000"/>
            <a:headEnd/>
            <a:tailEnd/>
          </a:ln>
        </p:spPr>
      </p:pic>
      <p:pic>
        <p:nvPicPr>
          <p:cNvPr id="9" name="Picture 8" descr="niño con velas en ofrendas.jpg"/>
          <p:cNvPicPr>
            <a:picLocks noChangeAspect="1"/>
          </p:cNvPicPr>
          <p:nvPr/>
        </p:nvPicPr>
        <p:blipFill>
          <a:blip r:embed="rId7" cstate="print"/>
          <a:srcRect/>
          <a:stretch>
            <a:fillRect/>
          </a:stretch>
        </p:blipFill>
        <p:spPr bwMode="auto">
          <a:xfrm>
            <a:off x="6372200" y="2780928"/>
            <a:ext cx="952500" cy="952500"/>
          </a:xfrm>
          <a:prstGeom prst="rect">
            <a:avLst/>
          </a:prstGeom>
          <a:noFill/>
          <a:ln w="38100">
            <a:solidFill>
              <a:schemeClr val="tx1"/>
            </a:solidFill>
            <a:miter lim="800000"/>
            <a:headEnd/>
            <a:tailEnd/>
          </a:ln>
        </p:spPr>
      </p:pic>
      <p:pic>
        <p:nvPicPr>
          <p:cNvPr id="10" name="Picture 9" descr="grave2.jpg"/>
          <p:cNvPicPr>
            <a:picLocks noChangeAspect="1"/>
          </p:cNvPicPr>
          <p:nvPr/>
        </p:nvPicPr>
        <p:blipFill>
          <a:blip r:embed="rId8" cstate="print"/>
          <a:srcRect/>
          <a:stretch>
            <a:fillRect/>
          </a:stretch>
        </p:blipFill>
        <p:spPr bwMode="auto">
          <a:xfrm rot="5400000">
            <a:off x="7625953" y="4623519"/>
            <a:ext cx="1620837" cy="815975"/>
          </a:xfrm>
          <a:prstGeom prst="rect">
            <a:avLst/>
          </a:prstGeom>
          <a:noFill/>
          <a:ln w="38100">
            <a:solidFill>
              <a:schemeClr val="tx1"/>
            </a:solidFill>
            <a:miter lim="800000"/>
            <a:headEnd/>
            <a:tailEnd/>
          </a:ln>
        </p:spPr>
      </p:pic>
      <p:pic>
        <p:nvPicPr>
          <p:cNvPr id="11" name="Picture 10" descr="coach2.jpg"/>
          <p:cNvPicPr>
            <a:picLocks noChangeAspect="1"/>
          </p:cNvPicPr>
          <p:nvPr/>
        </p:nvPicPr>
        <p:blipFill>
          <a:blip r:embed="rId9" cstate="print"/>
          <a:srcRect/>
          <a:stretch>
            <a:fillRect/>
          </a:stretch>
        </p:blipFill>
        <p:spPr bwMode="auto">
          <a:xfrm>
            <a:off x="6429375" y="4286250"/>
            <a:ext cx="1265238" cy="1214438"/>
          </a:xfrm>
          <a:prstGeom prst="rect">
            <a:avLst/>
          </a:prstGeom>
          <a:noFill/>
          <a:ln w="38100">
            <a:solidFill>
              <a:schemeClr val="tx1"/>
            </a:solidFill>
            <a:miter lim="800000"/>
            <a:headEnd/>
            <a:tailEnd/>
          </a:ln>
        </p:spPr>
      </p:pic>
      <p:pic>
        <p:nvPicPr>
          <p:cNvPr id="12" name="Picture 11" descr="wake2.jpg"/>
          <p:cNvPicPr>
            <a:picLocks noChangeAspect="1"/>
          </p:cNvPicPr>
          <p:nvPr/>
        </p:nvPicPr>
        <p:blipFill>
          <a:blip r:embed="rId10" cstate="print"/>
          <a:srcRect/>
          <a:stretch>
            <a:fillRect/>
          </a:stretch>
        </p:blipFill>
        <p:spPr bwMode="auto">
          <a:xfrm>
            <a:off x="4572000" y="1988840"/>
            <a:ext cx="1216025" cy="881062"/>
          </a:xfrm>
          <a:prstGeom prst="rect">
            <a:avLst/>
          </a:prstGeom>
          <a:noFill/>
          <a:ln w="38100">
            <a:solidFill>
              <a:schemeClr val="tx1"/>
            </a:solidFill>
            <a:miter lim="800000"/>
            <a:headEnd/>
            <a:tailEnd/>
          </a:ln>
        </p:spPr>
      </p:pic>
      <p:pic>
        <p:nvPicPr>
          <p:cNvPr id="13" name="Picture 12" descr="wrestle.jpg"/>
          <p:cNvPicPr>
            <a:picLocks noChangeAspect="1"/>
          </p:cNvPicPr>
          <p:nvPr/>
        </p:nvPicPr>
        <p:blipFill>
          <a:blip r:embed="rId11" cstate="print"/>
          <a:srcRect/>
          <a:stretch>
            <a:fillRect/>
          </a:stretch>
        </p:blipFill>
        <p:spPr bwMode="auto">
          <a:xfrm>
            <a:off x="4716016" y="4941168"/>
            <a:ext cx="1322387" cy="1143000"/>
          </a:xfrm>
          <a:prstGeom prst="rect">
            <a:avLst/>
          </a:prstGeom>
          <a:noFill/>
          <a:ln w="38100">
            <a:solidFill>
              <a:schemeClr val="tx1"/>
            </a:solidFill>
            <a:miter lim="800000"/>
            <a:headEnd/>
            <a:tailEnd/>
          </a:ln>
        </p:spPr>
      </p:pic>
      <p:sp>
        <p:nvSpPr>
          <p:cNvPr id="14" name="Footer Placeholder 13"/>
          <p:cNvSpPr>
            <a:spLocks noGrp="1"/>
          </p:cNvSpPr>
          <p:nvPr>
            <p:ph type="ftr" sz="quarter" idx="11"/>
          </p:nvPr>
        </p:nvSpPr>
        <p:spPr/>
        <p:txBody>
          <a:bodyPr/>
          <a:lstStyle/>
          <a:p>
            <a:pPr>
              <a:defRPr/>
            </a:pPr>
            <a:r>
              <a:rPr lang="en-GB" smtClean="0"/>
              <a:t>By Carmen Broadbridge - University of Brighton</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2000" fill="hold"/>
                                        <p:tgtEl>
                                          <p:spTgt spid="5"/>
                                        </p:tgtEl>
                                        <p:attrNameLst>
                                          <p:attrName>ppt_x</p:attrName>
                                        </p:attrNameLst>
                                      </p:cBhvr>
                                      <p:tavLst>
                                        <p:tav tm="0">
                                          <p:val>
                                            <p:strVal val="#ppt_x"/>
                                          </p:val>
                                        </p:tav>
                                        <p:tav tm="100000">
                                          <p:val>
                                            <p:strVal val="#ppt_x"/>
                                          </p:val>
                                        </p:tav>
                                      </p:tavLst>
                                    </p:anim>
                                    <p:anim calcmode="lin" valueType="num">
                                      <p:cBhvr additive="base">
                                        <p:cTn id="14"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2000" fill="hold"/>
                                        <p:tgtEl>
                                          <p:spTgt spid="6"/>
                                        </p:tgtEl>
                                        <p:attrNameLst>
                                          <p:attrName>ppt_x</p:attrName>
                                        </p:attrNameLst>
                                      </p:cBhvr>
                                      <p:tavLst>
                                        <p:tav tm="0">
                                          <p:val>
                                            <p:strVal val="#ppt_x"/>
                                          </p:val>
                                        </p:tav>
                                        <p:tav tm="100000">
                                          <p:val>
                                            <p:strVal val="#ppt_x"/>
                                          </p:val>
                                        </p:tav>
                                      </p:tavLst>
                                    </p:anim>
                                    <p:anim calcmode="lin" valueType="num">
                                      <p:cBhvr additive="base">
                                        <p:cTn id="20"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2000" fill="hold"/>
                                        <p:tgtEl>
                                          <p:spTgt spid="7"/>
                                        </p:tgtEl>
                                        <p:attrNameLst>
                                          <p:attrName>ppt_x</p:attrName>
                                        </p:attrNameLst>
                                      </p:cBhvr>
                                      <p:tavLst>
                                        <p:tav tm="0">
                                          <p:val>
                                            <p:strVal val="#ppt_x"/>
                                          </p:val>
                                        </p:tav>
                                        <p:tav tm="100000">
                                          <p:val>
                                            <p:strVal val="#ppt_x"/>
                                          </p:val>
                                        </p:tav>
                                      </p:tavLst>
                                    </p:anim>
                                    <p:anim calcmode="lin" valueType="num">
                                      <p:cBhvr additive="base">
                                        <p:cTn id="26" dur="2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2000" fill="hold"/>
                                        <p:tgtEl>
                                          <p:spTgt spid="8"/>
                                        </p:tgtEl>
                                        <p:attrNameLst>
                                          <p:attrName>ppt_x</p:attrName>
                                        </p:attrNameLst>
                                      </p:cBhvr>
                                      <p:tavLst>
                                        <p:tav tm="0">
                                          <p:val>
                                            <p:strVal val="#ppt_x"/>
                                          </p:val>
                                        </p:tav>
                                        <p:tav tm="100000">
                                          <p:val>
                                            <p:strVal val="#ppt_x"/>
                                          </p:val>
                                        </p:tav>
                                      </p:tavLst>
                                    </p:anim>
                                    <p:anim calcmode="lin" valueType="num">
                                      <p:cBhvr additive="base">
                                        <p:cTn id="32" dur="2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2000" fill="hold"/>
                                        <p:tgtEl>
                                          <p:spTgt spid="9"/>
                                        </p:tgtEl>
                                        <p:attrNameLst>
                                          <p:attrName>ppt_x</p:attrName>
                                        </p:attrNameLst>
                                      </p:cBhvr>
                                      <p:tavLst>
                                        <p:tav tm="0">
                                          <p:val>
                                            <p:strVal val="#ppt_x"/>
                                          </p:val>
                                        </p:tav>
                                        <p:tav tm="100000">
                                          <p:val>
                                            <p:strVal val="#ppt_x"/>
                                          </p:val>
                                        </p:tav>
                                      </p:tavLst>
                                    </p:anim>
                                    <p:anim calcmode="lin" valueType="num">
                                      <p:cBhvr additive="base">
                                        <p:cTn id="38"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2000" fill="hold"/>
                                        <p:tgtEl>
                                          <p:spTgt spid="10"/>
                                        </p:tgtEl>
                                        <p:attrNameLst>
                                          <p:attrName>ppt_x</p:attrName>
                                        </p:attrNameLst>
                                      </p:cBhvr>
                                      <p:tavLst>
                                        <p:tav tm="0">
                                          <p:val>
                                            <p:strVal val="#ppt_x"/>
                                          </p:val>
                                        </p:tav>
                                        <p:tav tm="100000">
                                          <p:val>
                                            <p:strVal val="#ppt_x"/>
                                          </p:val>
                                        </p:tav>
                                      </p:tavLst>
                                    </p:anim>
                                    <p:anim calcmode="lin" valueType="num">
                                      <p:cBhvr additive="base">
                                        <p:cTn id="44"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2000" fill="hold"/>
                                        <p:tgtEl>
                                          <p:spTgt spid="11"/>
                                        </p:tgtEl>
                                        <p:attrNameLst>
                                          <p:attrName>ppt_x</p:attrName>
                                        </p:attrNameLst>
                                      </p:cBhvr>
                                      <p:tavLst>
                                        <p:tav tm="0">
                                          <p:val>
                                            <p:strVal val="#ppt_x"/>
                                          </p:val>
                                        </p:tav>
                                        <p:tav tm="100000">
                                          <p:val>
                                            <p:strVal val="#ppt_x"/>
                                          </p:val>
                                        </p:tav>
                                      </p:tavLst>
                                    </p:anim>
                                    <p:anim calcmode="lin" valueType="num">
                                      <p:cBhvr additive="base">
                                        <p:cTn id="50" dur="2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2000" fill="hold"/>
                                        <p:tgtEl>
                                          <p:spTgt spid="12"/>
                                        </p:tgtEl>
                                        <p:attrNameLst>
                                          <p:attrName>ppt_x</p:attrName>
                                        </p:attrNameLst>
                                      </p:cBhvr>
                                      <p:tavLst>
                                        <p:tav tm="0">
                                          <p:val>
                                            <p:strVal val="#ppt_x"/>
                                          </p:val>
                                        </p:tav>
                                        <p:tav tm="100000">
                                          <p:val>
                                            <p:strVal val="#ppt_x"/>
                                          </p:val>
                                        </p:tav>
                                      </p:tavLst>
                                    </p:anim>
                                    <p:anim calcmode="lin" valueType="num">
                                      <p:cBhvr additive="base">
                                        <p:cTn id="56" dur="2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2000" fill="hold"/>
                                        <p:tgtEl>
                                          <p:spTgt spid="13"/>
                                        </p:tgtEl>
                                        <p:attrNameLst>
                                          <p:attrName>ppt_x</p:attrName>
                                        </p:attrNameLst>
                                      </p:cBhvr>
                                      <p:tavLst>
                                        <p:tav tm="0">
                                          <p:val>
                                            <p:strVal val="#ppt_x"/>
                                          </p:val>
                                        </p:tav>
                                        <p:tav tm="100000">
                                          <p:val>
                                            <p:strVal val="#ppt_x"/>
                                          </p:val>
                                        </p:tav>
                                      </p:tavLst>
                                    </p:anim>
                                    <p:anim calcmode="lin" valueType="num">
                                      <p:cBhvr additive="base">
                                        <p:cTn id="62" dur="20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GB" dirty="0"/>
          </a:p>
        </p:txBody>
      </p:sp>
      <p:pic>
        <p:nvPicPr>
          <p:cNvPr id="23554" name="Content Placeholder 3" descr="skelheadb.gif"/>
          <p:cNvPicPr>
            <a:picLocks noGrp="1" noChangeAspect="1"/>
          </p:cNvPicPr>
          <p:nvPr>
            <p:ph idx="1"/>
          </p:nvPr>
        </p:nvPicPr>
        <p:blipFill>
          <a:blip r:embed="rId3" cstate="print"/>
          <a:srcRect/>
          <a:stretch>
            <a:fillRect/>
          </a:stretch>
        </p:blipFill>
        <p:spPr>
          <a:xfrm>
            <a:off x="2928938" y="1857375"/>
            <a:ext cx="2079625" cy="2301875"/>
          </a:xfrm>
        </p:spPr>
      </p:pic>
      <p:pic>
        <p:nvPicPr>
          <p:cNvPr id="5" name="Picture 4" descr="skelhop2.gif"/>
          <p:cNvPicPr>
            <a:picLocks noChangeAspect="1"/>
          </p:cNvPicPr>
          <p:nvPr/>
        </p:nvPicPr>
        <p:blipFill>
          <a:blip r:embed="rId4" cstate="print">
            <a:lum contrast="40000"/>
          </a:blip>
          <a:srcRect/>
          <a:stretch>
            <a:fillRect/>
          </a:stretch>
        </p:blipFill>
        <p:spPr bwMode="auto">
          <a:xfrm>
            <a:off x="7635875" y="1214438"/>
            <a:ext cx="1131888" cy="1857375"/>
          </a:xfrm>
          <a:prstGeom prst="rect">
            <a:avLst/>
          </a:prstGeom>
          <a:noFill/>
          <a:ln w="38100">
            <a:solidFill>
              <a:schemeClr val="tx1"/>
            </a:solidFill>
            <a:miter lim="800000"/>
            <a:headEnd/>
            <a:tailEnd/>
          </a:ln>
        </p:spPr>
      </p:pic>
      <p:pic>
        <p:nvPicPr>
          <p:cNvPr id="23556" name="Picture 5" descr="skull2.gif"/>
          <p:cNvPicPr>
            <a:picLocks noChangeAspect="1"/>
          </p:cNvPicPr>
          <p:nvPr/>
        </p:nvPicPr>
        <p:blipFill>
          <a:blip r:embed="rId5" cstate="print"/>
          <a:srcRect/>
          <a:stretch>
            <a:fillRect/>
          </a:stretch>
        </p:blipFill>
        <p:spPr bwMode="auto">
          <a:xfrm>
            <a:off x="4286250" y="285750"/>
            <a:ext cx="1057275" cy="1457325"/>
          </a:xfrm>
          <a:prstGeom prst="rect">
            <a:avLst/>
          </a:prstGeom>
          <a:noFill/>
          <a:ln w="9525">
            <a:noFill/>
            <a:miter lim="800000"/>
            <a:headEnd/>
            <a:tailEnd/>
          </a:ln>
        </p:spPr>
      </p:pic>
      <p:pic>
        <p:nvPicPr>
          <p:cNvPr id="23557" name="Picture 6" descr="wake2.jpg"/>
          <p:cNvPicPr>
            <a:picLocks noChangeAspect="1"/>
          </p:cNvPicPr>
          <p:nvPr/>
        </p:nvPicPr>
        <p:blipFill>
          <a:blip r:embed="rId6" cstate="print"/>
          <a:srcRect/>
          <a:stretch>
            <a:fillRect/>
          </a:stretch>
        </p:blipFill>
        <p:spPr bwMode="auto">
          <a:xfrm>
            <a:off x="2857500" y="4429125"/>
            <a:ext cx="2859088" cy="2073275"/>
          </a:xfrm>
          <a:prstGeom prst="rect">
            <a:avLst/>
          </a:prstGeom>
          <a:noFill/>
          <a:ln w="38100">
            <a:solidFill>
              <a:schemeClr val="tx1"/>
            </a:solidFill>
            <a:miter lim="800000"/>
            <a:headEnd/>
            <a:tailEnd/>
          </a:ln>
        </p:spPr>
      </p:pic>
      <p:pic>
        <p:nvPicPr>
          <p:cNvPr id="23558" name="Picture 7" descr="cervesa.jpg"/>
          <p:cNvPicPr>
            <a:picLocks noChangeAspect="1"/>
          </p:cNvPicPr>
          <p:nvPr/>
        </p:nvPicPr>
        <p:blipFill>
          <a:blip r:embed="rId7" cstate="print"/>
          <a:srcRect/>
          <a:stretch>
            <a:fillRect/>
          </a:stretch>
        </p:blipFill>
        <p:spPr bwMode="auto">
          <a:xfrm>
            <a:off x="6024563" y="4429125"/>
            <a:ext cx="2905125" cy="2000250"/>
          </a:xfrm>
          <a:prstGeom prst="rect">
            <a:avLst/>
          </a:prstGeom>
          <a:noFill/>
          <a:ln w="38100">
            <a:solidFill>
              <a:schemeClr val="tx1"/>
            </a:solidFill>
            <a:miter lim="800000"/>
            <a:headEnd/>
            <a:tailEnd/>
          </a:ln>
        </p:spPr>
      </p:pic>
      <p:pic>
        <p:nvPicPr>
          <p:cNvPr id="23559" name="Picture 8" descr="coach2.jpg"/>
          <p:cNvPicPr>
            <a:picLocks noChangeAspect="1"/>
          </p:cNvPicPr>
          <p:nvPr/>
        </p:nvPicPr>
        <p:blipFill>
          <a:blip r:embed="rId8" cstate="print"/>
          <a:srcRect/>
          <a:stretch>
            <a:fillRect/>
          </a:stretch>
        </p:blipFill>
        <p:spPr bwMode="auto">
          <a:xfrm>
            <a:off x="285750" y="4357688"/>
            <a:ext cx="2308225" cy="2214562"/>
          </a:xfrm>
          <a:prstGeom prst="rect">
            <a:avLst/>
          </a:prstGeom>
          <a:noFill/>
          <a:ln w="38100">
            <a:solidFill>
              <a:schemeClr val="tx1"/>
            </a:solidFill>
            <a:miter lim="800000"/>
            <a:headEnd/>
            <a:tailEnd/>
          </a:ln>
        </p:spPr>
      </p:pic>
      <p:pic>
        <p:nvPicPr>
          <p:cNvPr id="23560" name="Picture 9" descr="grave2.jpg"/>
          <p:cNvPicPr>
            <a:picLocks noChangeAspect="1"/>
          </p:cNvPicPr>
          <p:nvPr/>
        </p:nvPicPr>
        <p:blipFill>
          <a:blip r:embed="rId9" cstate="print"/>
          <a:srcRect/>
          <a:stretch>
            <a:fillRect/>
          </a:stretch>
        </p:blipFill>
        <p:spPr bwMode="auto">
          <a:xfrm>
            <a:off x="5429250" y="285750"/>
            <a:ext cx="1998663" cy="3971925"/>
          </a:xfrm>
          <a:prstGeom prst="rect">
            <a:avLst/>
          </a:prstGeom>
          <a:noFill/>
          <a:ln w="38100">
            <a:solidFill>
              <a:schemeClr val="tx1"/>
            </a:solidFill>
            <a:miter lim="800000"/>
            <a:headEnd/>
            <a:tailEnd/>
          </a:ln>
        </p:spPr>
      </p:pic>
      <p:pic>
        <p:nvPicPr>
          <p:cNvPr id="23561" name="Picture 10" descr="Monarch Butterfly2.bmp"/>
          <p:cNvPicPr>
            <a:picLocks noChangeAspect="1"/>
          </p:cNvPicPr>
          <p:nvPr/>
        </p:nvPicPr>
        <p:blipFill>
          <a:blip r:embed="rId10" cstate="print"/>
          <a:srcRect/>
          <a:stretch>
            <a:fillRect/>
          </a:stretch>
        </p:blipFill>
        <p:spPr bwMode="auto">
          <a:xfrm>
            <a:off x="357188" y="1857375"/>
            <a:ext cx="2014537" cy="2357438"/>
          </a:xfrm>
          <a:prstGeom prst="rect">
            <a:avLst/>
          </a:prstGeom>
          <a:noFill/>
          <a:ln w="38100">
            <a:solidFill>
              <a:schemeClr val="tx1"/>
            </a:solidFill>
            <a:miter lim="800000"/>
            <a:headEnd/>
            <a:tailEnd/>
          </a:ln>
        </p:spPr>
      </p:pic>
      <p:pic>
        <p:nvPicPr>
          <p:cNvPr id="23562" name="Picture 11" descr="niño con velas en ofrendas.jpg"/>
          <p:cNvPicPr>
            <a:picLocks noChangeAspect="1"/>
          </p:cNvPicPr>
          <p:nvPr/>
        </p:nvPicPr>
        <p:blipFill>
          <a:blip r:embed="rId11" cstate="print"/>
          <a:srcRect/>
          <a:stretch>
            <a:fillRect/>
          </a:stretch>
        </p:blipFill>
        <p:spPr bwMode="auto">
          <a:xfrm>
            <a:off x="2500313" y="0"/>
            <a:ext cx="1571625" cy="1643063"/>
          </a:xfrm>
          <a:prstGeom prst="rect">
            <a:avLst/>
          </a:prstGeom>
          <a:noFill/>
          <a:ln w="38100">
            <a:solidFill>
              <a:schemeClr val="tx1"/>
            </a:solidFill>
            <a:miter lim="800000"/>
            <a:headEnd/>
            <a:tailEnd/>
          </a:ln>
        </p:spPr>
      </p:pic>
      <p:pic>
        <p:nvPicPr>
          <p:cNvPr id="23563" name="Picture 15" descr="wrestle.jpg"/>
          <p:cNvPicPr>
            <a:picLocks noChangeAspect="1"/>
          </p:cNvPicPr>
          <p:nvPr/>
        </p:nvPicPr>
        <p:blipFill>
          <a:blip r:embed="rId12" cstate="print"/>
          <a:srcRect/>
          <a:stretch>
            <a:fillRect/>
          </a:stretch>
        </p:blipFill>
        <p:spPr bwMode="auto">
          <a:xfrm>
            <a:off x="285750" y="0"/>
            <a:ext cx="1947863" cy="1682750"/>
          </a:xfrm>
          <a:prstGeom prst="rect">
            <a:avLst/>
          </a:prstGeom>
          <a:noFill/>
          <a:ln w="38100">
            <a:solidFill>
              <a:schemeClr val="tx1"/>
            </a:solidFill>
            <a:miter lim="800000"/>
            <a:headEnd/>
            <a:tailEnd/>
          </a:ln>
        </p:spPr>
      </p:pic>
      <p:sp>
        <p:nvSpPr>
          <p:cNvPr id="13" name="Footer Placeholder 12"/>
          <p:cNvSpPr>
            <a:spLocks noGrp="1"/>
          </p:cNvSpPr>
          <p:nvPr>
            <p:ph type="ftr" sz="quarter" idx="11"/>
          </p:nvPr>
        </p:nvSpPr>
        <p:spPr/>
        <p:txBody>
          <a:bodyPr/>
          <a:lstStyle/>
          <a:p>
            <a:pPr>
              <a:defRPr/>
            </a:pPr>
            <a:r>
              <a:rPr lang="en-GB" smtClean="0"/>
              <a:t>By Carmen Broadbridge - University of Brighton</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8064</TotalTime>
  <Words>535</Words>
  <Application>Microsoft Office PowerPoint</Application>
  <PresentationFormat>On-screen Show (4:3)</PresentationFormat>
  <Paragraphs>53</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  El Día de los Muertos</vt:lpstr>
      <vt:lpstr>Slide 2</vt:lpstr>
      <vt:lpstr>      </vt:lpstr>
      <vt:lpstr>Slide 4</vt:lpstr>
      <vt:lpstr>Slide 5</vt:lpstr>
      <vt:lpstr>Slide 6</vt:lpstr>
      <vt:lpstr>Slide 7</vt:lpstr>
      <vt:lpstr>  </vt:lpstr>
      <vt:lpstr>Slide 9</vt:lpstr>
      <vt:lpstr>https://www.youtube.com/watch?v=CYyRibaMQoA</vt:lpstr>
      <vt:lpstr>Slide 11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Día de los Muertos</dc:title>
  <dc:creator>Compaq</dc:creator>
  <cp:lastModifiedBy>Clare Forder</cp:lastModifiedBy>
  <cp:revision>70</cp:revision>
  <dcterms:created xsi:type="dcterms:W3CDTF">2009-10-17T10:53:10Z</dcterms:created>
  <dcterms:modified xsi:type="dcterms:W3CDTF">2013-06-13T09:06:40Z</dcterms:modified>
</cp:coreProperties>
</file>