
<file path=[Content_Types].xml><?xml version="1.0" encoding="utf-8"?>
<Types xmlns="http://schemas.openxmlformats.org/package/2006/content-types">
  <Default Extension="xml" ContentType="application/xml"/>
  <Default Extension="MP4" ContentType="vide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44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BE55-9552-E947-97FF-70DBEBF8A106}" type="datetimeFigureOut">
              <a:rPr lang="en-US" smtClean="0"/>
              <a:t>23/04/20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6094-D064-3847-A35F-D923C84A7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49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BE55-9552-E947-97FF-70DBEBF8A106}" type="datetimeFigureOut">
              <a:rPr lang="en-US" smtClean="0"/>
              <a:t>23/04/20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6094-D064-3847-A35F-D923C84A7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40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BE55-9552-E947-97FF-70DBEBF8A106}" type="datetimeFigureOut">
              <a:rPr lang="en-US" smtClean="0"/>
              <a:t>23/04/20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6094-D064-3847-A35F-D923C84A7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1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BE55-9552-E947-97FF-70DBEBF8A106}" type="datetimeFigureOut">
              <a:rPr lang="en-US" smtClean="0"/>
              <a:t>23/04/20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6094-D064-3847-A35F-D923C84A7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35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BE55-9552-E947-97FF-70DBEBF8A106}" type="datetimeFigureOut">
              <a:rPr lang="en-US" smtClean="0"/>
              <a:t>23/04/20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6094-D064-3847-A35F-D923C84A7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BE55-9552-E947-97FF-70DBEBF8A106}" type="datetimeFigureOut">
              <a:rPr lang="en-US" smtClean="0"/>
              <a:t>23/04/20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6094-D064-3847-A35F-D923C84A7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BE55-9552-E947-97FF-70DBEBF8A106}" type="datetimeFigureOut">
              <a:rPr lang="en-US" smtClean="0"/>
              <a:t>23/04/20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6094-D064-3847-A35F-D923C84A7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9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BE55-9552-E947-97FF-70DBEBF8A106}" type="datetimeFigureOut">
              <a:rPr lang="en-US" smtClean="0"/>
              <a:t>23/04/20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6094-D064-3847-A35F-D923C84A7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2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BE55-9552-E947-97FF-70DBEBF8A106}" type="datetimeFigureOut">
              <a:rPr lang="en-US" smtClean="0"/>
              <a:t>23/04/20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6094-D064-3847-A35F-D923C84A7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BE55-9552-E947-97FF-70DBEBF8A106}" type="datetimeFigureOut">
              <a:rPr lang="en-US" smtClean="0"/>
              <a:t>23/04/20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6094-D064-3847-A35F-D923C84A7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39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BE55-9552-E947-97FF-70DBEBF8A106}" type="datetimeFigureOut">
              <a:rPr lang="en-US" smtClean="0"/>
              <a:t>23/04/20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6094-D064-3847-A35F-D923C84A7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33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ABE55-9552-E947-97FF-70DBEBF8A106}" type="datetimeFigureOut">
              <a:rPr lang="en-US" smtClean="0"/>
              <a:t>23/04/20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86094-D064-3847-A35F-D923C84A7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0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F48FA2FE-0B71-4B04-B844-8871FD64A1E8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1600" y="0"/>
            <a:ext cx="6400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38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Anglia Ruskin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 Schechter</dc:creator>
  <cp:lastModifiedBy>Sarah  Schechter</cp:lastModifiedBy>
  <cp:revision>1</cp:revision>
  <dcterms:created xsi:type="dcterms:W3CDTF">2020-04-23T10:02:11Z</dcterms:created>
  <dcterms:modified xsi:type="dcterms:W3CDTF">2020-04-23T10:04:07Z</dcterms:modified>
</cp:coreProperties>
</file>