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64A"/>
    <a:srgbClr val="5A1B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4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5A3CE-396D-4CE2-B7CC-A217417356C4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F6DE0-D52A-4FDF-8A91-90C5FE4C3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32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9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66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59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14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86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2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8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88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4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46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18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4684B-6DAD-4E07-AE61-98D17A4559DC}" type="datetimeFigureOut">
              <a:rPr lang="en-GB" smtClean="0"/>
              <a:t>13/12/2013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B900-7FF2-4BE1-95FA-0B8E482C7D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72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008112"/>
          </a:xfrm>
        </p:spPr>
        <p:txBody>
          <a:bodyPr/>
          <a:lstStyle/>
          <a:p>
            <a:r>
              <a:rPr lang="en-GB" dirty="0" smtClean="0"/>
              <a:t>MFL “A” level Competition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39752" y="1772816"/>
            <a:ext cx="5040560" cy="1080120"/>
          </a:xfrm>
        </p:spPr>
        <p:txBody>
          <a:bodyPr>
            <a:normAutofit/>
          </a:bodyPr>
          <a:lstStyle/>
          <a:p>
            <a:r>
              <a:rPr lang="en-GB" sz="2800" b="1" dirty="0"/>
              <a:t>U</a:t>
            </a:r>
            <a:r>
              <a:rPr lang="en-GB" sz="2800" b="1" dirty="0" smtClean="0"/>
              <a:t>se your creativity and your </a:t>
            </a:r>
            <a:r>
              <a:rPr lang="en-GB" sz="2800" b="1" dirty="0"/>
              <a:t>M</a:t>
            </a:r>
            <a:r>
              <a:rPr lang="en-GB" sz="2800" b="1" dirty="0" smtClean="0"/>
              <a:t>odern </a:t>
            </a:r>
            <a:r>
              <a:rPr lang="en-GB" sz="2800" b="1" dirty="0"/>
              <a:t>F</a:t>
            </a:r>
            <a:r>
              <a:rPr lang="en-GB" sz="2800" b="1" dirty="0" smtClean="0"/>
              <a:t>oreign </a:t>
            </a:r>
            <a:r>
              <a:rPr lang="en-GB" sz="2800" b="1" dirty="0"/>
              <a:t>L</a:t>
            </a:r>
            <a:r>
              <a:rPr lang="en-GB" sz="2800" b="1" dirty="0" smtClean="0"/>
              <a:t>anguage skills!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103663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xplosion 1 6"/>
          <p:cNvSpPr/>
          <p:nvPr/>
        </p:nvSpPr>
        <p:spPr>
          <a:xfrm>
            <a:off x="251520" y="2564904"/>
            <a:ext cx="3888432" cy="230425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First Prize </a:t>
            </a:r>
          </a:p>
          <a:p>
            <a:pPr algn="ctr"/>
            <a:r>
              <a:rPr lang="en-GB" sz="1600" b="1" dirty="0" smtClean="0"/>
              <a:t>A week’s internship in a leading  Translation company </a:t>
            </a:r>
            <a:endParaRPr lang="en-GB" sz="1600" b="1" dirty="0"/>
          </a:p>
        </p:txBody>
      </p:sp>
      <p:sp>
        <p:nvSpPr>
          <p:cNvPr id="9" name="Explosion 1 8"/>
          <p:cNvSpPr/>
          <p:nvPr/>
        </p:nvSpPr>
        <p:spPr>
          <a:xfrm>
            <a:off x="3980160" y="2780928"/>
            <a:ext cx="5148064" cy="316835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 smtClean="0"/>
          </a:p>
          <a:p>
            <a:pPr algn="ctr"/>
            <a:r>
              <a:rPr lang="en-GB" sz="1200" b="1" dirty="0" smtClean="0"/>
              <a:t>Present an idea to encourage more young people </a:t>
            </a:r>
            <a:r>
              <a:rPr lang="en-GB" sz="1200" b="1" dirty="0"/>
              <a:t>to </a:t>
            </a:r>
            <a:r>
              <a:rPr lang="en-GB" sz="1200" b="1"/>
              <a:t>take </a:t>
            </a:r>
            <a:r>
              <a:rPr lang="en-GB" sz="1200" b="1" smtClean="0"/>
              <a:t>up a </a:t>
            </a:r>
            <a:r>
              <a:rPr lang="en-GB" sz="1200" b="1" dirty="0"/>
              <a:t>foreign </a:t>
            </a:r>
            <a:r>
              <a:rPr lang="en-GB" sz="1200" b="1" dirty="0" smtClean="0"/>
              <a:t>language or to make a business more international in a 3/5 minute video clip  in a foreign language.  Equal marks will be given to your creativity  and your language skills</a:t>
            </a:r>
            <a:endParaRPr lang="en-GB" sz="1200" b="1" dirty="0"/>
          </a:p>
        </p:txBody>
      </p:sp>
      <p:sp>
        <p:nvSpPr>
          <p:cNvPr id="3" name="Explosion 1 2"/>
          <p:cNvSpPr/>
          <p:nvPr/>
        </p:nvSpPr>
        <p:spPr>
          <a:xfrm>
            <a:off x="683568" y="4437112"/>
            <a:ext cx="4536504" cy="24208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/>
              <a:t>Send your entries to </a:t>
            </a:r>
            <a:r>
              <a:rPr lang="en-GB" sz="1200" b="1" dirty="0" err="1" smtClean="0"/>
              <a:t>sarah.schechter</a:t>
            </a:r>
            <a:r>
              <a:rPr lang="en-GB" sz="1200" b="1" dirty="0" smtClean="0"/>
              <a:t> @anglia.ac.uk  by 30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May 2014 </a:t>
            </a:r>
          </a:p>
          <a:p>
            <a:pPr algn="ctr"/>
            <a:r>
              <a:rPr lang="en-GB" sz="1200" b="1" dirty="0" smtClean="0"/>
              <a:t>The winner will be notified by 20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June 2014  </a:t>
            </a:r>
            <a:endParaRPr lang="en-GB" sz="12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76056" y="6356350"/>
            <a:ext cx="3484908" cy="365125"/>
          </a:xfrm>
        </p:spPr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lease read terms and conditions attached </a:t>
            </a:r>
            <a:endParaRPr lang="en-GB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7" y="116632"/>
            <a:ext cx="915251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185" y="388063"/>
            <a:ext cx="20304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2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96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MFL “A” level Competition 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MFL “A” level Competition </dc:title>
  <dc:creator>Katherine Smith</dc:creator>
  <cp:lastModifiedBy>Katherine Smith</cp:lastModifiedBy>
  <cp:revision>13</cp:revision>
  <dcterms:created xsi:type="dcterms:W3CDTF">2013-10-23T10:27:33Z</dcterms:created>
  <dcterms:modified xsi:type="dcterms:W3CDTF">2013-12-13T11:27:03Z</dcterms:modified>
</cp:coreProperties>
</file>